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7"/>
  </p:notesMasterIdLst>
  <p:handoutMasterIdLst>
    <p:handoutMasterId r:id="rId28"/>
  </p:handoutMasterIdLst>
  <p:sldIdLst>
    <p:sldId id="256" r:id="rId3"/>
    <p:sldId id="257" r:id="rId4"/>
    <p:sldId id="564" r:id="rId5"/>
    <p:sldId id="563" r:id="rId6"/>
    <p:sldId id="608" r:id="rId7"/>
    <p:sldId id="606" r:id="rId8"/>
    <p:sldId id="585" r:id="rId9"/>
    <p:sldId id="560" r:id="rId10"/>
    <p:sldId id="529" r:id="rId11"/>
    <p:sldId id="486" r:id="rId12"/>
    <p:sldId id="569" r:id="rId13"/>
    <p:sldId id="541" r:id="rId14"/>
    <p:sldId id="540" r:id="rId15"/>
    <p:sldId id="590" r:id="rId16"/>
    <p:sldId id="533" r:id="rId17"/>
    <p:sldId id="488" r:id="rId18"/>
    <p:sldId id="602" r:id="rId19"/>
    <p:sldId id="603" r:id="rId20"/>
    <p:sldId id="581" r:id="rId21"/>
    <p:sldId id="558" r:id="rId22"/>
    <p:sldId id="605" r:id="rId23"/>
    <p:sldId id="604" r:id="rId24"/>
    <p:sldId id="575" r:id="rId25"/>
    <p:sldId id="5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7DB747"/>
    <a:srgbClr val="29303B"/>
    <a:srgbClr val="2B30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5598A-209E-4F5B-86C4-C5250BF6DAFC}" v="32" dt="2024-09-04T00:15:07.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9"/>
    <p:restoredTop sz="94690"/>
  </p:normalViewPr>
  <p:slideViewPr>
    <p:cSldViewPr snapToGrid="0">
      <p:cViewPr varScale="1">
        <p:scale>
          <a:sx n="65" d="100"/>
          <a:sy n="65" d="100"/>
        </p:scale>
        <p:origin x="474" y="288"/>
      </p:cViewPr>
      <p:guideLst/>
    </p:cSldViewPr>
  </p:slideViewPr>
  <p:notesTextViewPr>
    <p:cViewPr>
      <p:scale>
        <a:sx n="1" d="1"/>
        <a:sy n="1" d="1"/>
      </p:scale>
      <p:origin x="0" y="0"/>
    </p:cViewPr>
  </p:notesTextViewPr>
  <p:notesViewPr>
    <p:cSldViewPr snapToGrid="0">
      <p:cViewPr varScale="1">
        <p:scale>
          <a:sx n="114" d="100"/>
          <a:sy n="114" d="100"/>
        </p:scale>
        <p:origin x="324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27399dbfe077dfdf/AgendaC-Thought%20Broker/NSW%20Treasury/FINAL/Media%20list%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AU" sz="1400" dirty="0">
                <a:latin typeface="Gotham Medium" panose="02000604030000020004" pitchFamily="50" charset="0"/>
                <a:cs typeface="Gotham-Book" pitchFamily="2" charset="0"/>
              </a:rPr>
              <a:t>Coverage by media type</a:t>
            </a:r>
          </a:p>
        </c:rich>
      </c:tx>
      <c:layout>
        <c:manualLayout>
          <c:xMode val="edge"/>
          <c:yMode val="edge"/>
          <c:x val="0.30947574740570022"/>
          <c:y val="5.230933917891462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manualLayout>
          <c:xMode val="edge"/>
          <c:yMode val="edge"/>
          <c:x val="0.69563145231846024"/>
          <c:y val="0.35807451151939335"/>
          <c:w val="0.19496911364815234"/>
          <c:h val="0.4317657969792746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Gotham-Book" pitchFamily="2" charset="0"/>
              <a:ea typeface="+mn-ea"/>
              <a:cs typeface="Gotham-Book"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FFAC0-CF70-6109-F0D8-E9FD8E4481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B68F93-BCE1-88AD-19CF-F843C65659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82611E-4919-184D-91FB-13E9704E04FE}" type="datetimeFigureOut">
              <a:rPr lang="en-US" smtClean="0"/>
              <a:t>12/17/2024</a:t>
            </a:fld>
            <a:endParaRPr lang="en-US"/>
          </a:p>
        </p:txBody>
      </p:sp>
      <p:sp>
        <p:nvSpPr>
          <p:cNvPr id="4" name="Footer Placeholder 3">
            <a:extLst>
              <a:ext uri="{FF2B5EF4-FFF2-40B4-BE49-F238E27FC236}">
                <a16:creationId xmlns:a16="http://schemas.microsoft.com/office/drawing/2014/main" id="{594A4A89-F9A5-46DA-F271-528B4F1CAA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45D934-2E60-D4AC-A45D-40414D93C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0C23D9-0B55-E946-A6F1-D3CF006292ED}" type="slidenum">
              <a:rPr lang="en-US" smtClean="0"/>
              <a:t>‹#›</a:t>
            </a:fld>
            <a:endParaRPr lang="en-US"/>
          </a:p>
        </p:txBody>
      </p:sp>
    </p:spTree>
    <p:extLst>
      <p:ext uri="{BB962C8B-B14F-4D97-AF65-F5344CB8AC3E}">
        <p14:creationId xmlns:p14="http://schemas.microsoft.com/office/powerpoint/2010/main" val="294822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1FC8B-B7EB-664F-87C7-918FAD4C25C5}"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A31DA-6A8F-D840-A95C-790F59C345FA}" type="slidenum">
              <a:rPr lang="en-US" smtClean="0"/>
              <a:t>‹#›</a:t>
            </a:fld>
            <a:endParaRPr lang="en-US"/>
          </a:p>
        </p:txBody>
      </p:sp>
    </p:spTree>
    <p:extLst>
      <p:ext uri="{BB962C8B-B14F-4D97-AF65-F5344CB8AC3E}">
        <p14:creationId xmlns:p14="http://schemas.microsoft.com/office/powerpoint/2010/main" val="180696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31DA-6A8F-D840-A95C-790F59C345FA}" type="slidenum">
              <a:rPr lang="en-US" smtClean="0"/>
              <a:t>9</a:t>
            </a:fld>
            <a:endParaRPr lang="en-US"/>
          </a:p>
        </p:txBody>
      </p:sp>
    </p:spTree>
    <p:extLst>
      <p:ext uri="{BB962C8B-B14F-4D97-AF65-F5344CB8AC3E}">
        <p14:creationId xmlns:p14="http://schemas.microsoft.com/office/powerpoint/2010/main" val="95891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theme of metro areas picking up coverage - Opportunity for better digested state-by-state reports might be useful for all</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5FA31DA-6A8F-D840-A95C-790F59C345FA}" type="slidenum">
              <a:rPr lang="en-US" smtClean="0"/>
              <a:t>11</a:t>
            </a:fld>
            <a:endParaRPr lang="en-US"/>
          </a:p>
        </p:txBody>
      </p:sp>
    </p:spTree>
    <p:extLst>
      <p:ext uri="{BB962C8B-B14F-4D97-AF65-F5344CB8AC3E}">
        <p14:creationId xmlns:p14="http://schemas.microsoft.com/office/powerpoint/2010/main" val="142004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D8CD9-7836-DA4D-8BDB-EDB0B673B0C4}" type="slidenum">
              <a:rPr lang="en-US" smtClean="0"/>
              <a:t>13</a:t>
            </a:fld>
            <a:endParaRPr lang="en-US"/>
          </a:p>
        </p:txBody>
      </p:sp>
    </p:spTree>
    <p:extLst>
      <p:ext uri="{BB962C8B-B14F-4D97-AF65-F5344CB8AC3E}">
        <p14:creationId xmlns:p14="http://schemas.microsoft.com/office/powerpoint/2010/main" val="45471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D8CD9-7836-DA4D-8BDB-EDB0B673B0C4}" type="slidenum">
              <a:rPr lang="en-US" smtClean="0"/>
              <a:t>14</a:t>
            </a:fld>
            <a:endParaRPr lang="en-US"/>
          </a:p>
        </p:txBody>
      </p:sp>
    </p:spTree>
    <p:extLst>
      <p:ext uri="{BB962C8B-B14F-4D97-AF65-F5344CB8AC3E}">
        <p14:creationId xmlns:p14="http://schemas.microsoft.com/office/powerpoint/2010/main" val="201529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ection Navy Gradien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89704057-66AF-959F-5887-E81E430363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2CABCBC-5565-F44B-72B2-1FE7AFA46988}"/>
              </a:ext>
            </a:extLst>
          </p:cNvPr>
          <p:cNvSpPr>
            <a:spLocks noGrp="1"/>
          </p:cNvSpPr>
          <p:nvPr>
            <p:ph type="title" hasCustomPrompt="1"/>
          </p:nvPr>
        </p:nvSpPr>
        <p:spPr>
          <a:xfrm>
            <a:off x="838200" y="2400121"/>
            <a:ext cx="10515600" cy="796297"/>
          </a:xfrm>
        </p:spPr>
        <p:txBody>
          <a:bodyPr/>
          <a:lstStyle>
            <a:lvl1pPr algn="ctr">
              <a:defRPr b="1" i="0">
                <a:solidFill>
                  <a:schemeClr val="bg1"/>
                </a:solidFill>
                <a:latin typeface="Gotham Bold" panose="02000504050000020004" pitchFamily="2" charset="0"/>
              </a:defRPr>
            </a:lvl1pPr>
          </a:lstStyle>
          <a:p>
            <a:r>
              <a:rPr lang="en-US" dirty="0"/>
              <a:t>&lt;Company&gt;</a:t>
            </a:r>
          </a:p>
        </p:txBody>
      </p:sp>
      <p:sp>
        <p:nvSpPr>
          <p:cNvPr id="17" name="Text Placeholder 16">
            <a:extLst>
              <a:ext uri="{FF2B5EF4-FFF2-40B4-BE49-F238E27FC236}">
                <a16:creationId xmlns:a16="http://schemas.microsoft.com/office/drawing/2014/main" id="{C8A598AD-7A07-AC54-3FEA-49EFE253681E}"/>
              </a:ext>
            </a:extLst>
          </p:cNvPr>
          <p:cNvSpPr>
            <a:spLocks noGrp="1"/>
          </p:cNvSpPr>
          <p:nvPr>
            <p:ph type="body" sz="quarter" idx="10" hasCustomPrompt="1"/>
          </p:nvPr>
        </p:nvSpPr>
        <p:spPr>
          <a:xfrm>
            <a:off x="838200" y="3377498"/>
            <a:ext cx="10515600" cy="850015"/>
          </a:xfrm>
        </p:spPr>
        <p:txBody>
          <a:bodyPr/>
          <a:lstStyle>
            <a:lvl1pPr marL="0" indent="0" algn="ctr">
              <a:buNone/>
              <a:defRPr b="0" i="0">
                <a:solidFill>
                  <a:schemeClr val="bg1"/>
                </a:solidFill>
                <a:latin typeface="GOTHAM-BOOK" panose="02000504050000020004" pitchFamily="2" charset="0"/>
              </a:defRPr>
            </a:lvl1pPr>
          </a:lstStyle>
          <a:p>
            <a:pPr lvl="0"/>
            <a:r>
              <a:rPr lang="en-US" b="0" i="0" dirty="0">
                <a:latin typeface="GOTHAM-BOOK" panose="02000504050000020004" pitchFamily="2" charset="0"/>
              </a:rPr>
              <a:t>&lt;Campaign Proposal&gt;</a:t>
            </a:r>
            <a:endParaRPr lang="en-US" dirty="0"/>
          </a:p>
        </p:txBody>
      </p:sp>
    </p:spTree>
    <p:extLst>
      <p:ext uri="{BB962C8B-B14F-4D97-AF65-F5344CB8AC3E}">
        <p14:creationId xmlns:p14="http://schemas.microsoft.com/office/powerpoint/2010/main" val="187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Gradient 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DA8FC-04E0-FE01-C7BA-204CDEA6A329}"/>
              </a:ext>
            </a:extLst>
          </p:cNvPr>
          <p:cNvPicPr>
            <a:picLocks noChangeAspect="1"/>
          </p:cNvPicPr>
          <p:nvPr userDrawn="1"/>
        </p:nvPicPr>
        <p:blipFill>
          <a:blip r:embed="rId2"/>
          <a:srcRect/>
          <a:stretch/>
        </p:blipFill>
        <p:spPr>
          <a:xfrm>
            <a:off x="0" y="-19878"/>
            <a:ext cx="12192000" cy="6877878"/>
          </a:xfrm>
          <a:prstGeom prst="rect">
            <a:avLst/>
          </a:prstGeom>
        </p:spPr>
      </p:pic>
      <p:sp>
        <p:nvSpPr>
          <p:cNvPr id="4" name="Title 1">
            <a:extLst>
              <a:ext uri="{FF2B5EF4-FFF2-40B4-BE49-F238E27FC236}">
                <a16:creationId xmlns:a16="http://schemas.microsoft.com/office/drawing/2014/main" id="{79B6B7E3-6C7F-CAE8-3420-94304035342F}"/>
              </a:ext>
            </a:extLst>
          </p:cNvPr>
          <p:cNvSpPr>
            <a:spLocks noGrp="1"/>
          </p:cNvSpPr>
          <p:nvPr>
            <p:ph type="title" hasCustomPrompt="1"/>
          </p:nvPr>
        </p:nvSpPr>
        <p:spPr>
          <a:xfrm>
            <a:off x="452284" y="105569"/>
            <a:ext cx="10901516" cy="637765"/>
          </a:xfrm>
        </p:spPr>
        <p:txBody>
          <a:bodyPr>
            <a:noAutofit/>
          </a:bodyPr>
          <a:lstStyle>
            <a:lvl1pPr>
              <a:defRPr sz="2800" b="1" i="0">
                <a:solidFill>
                  <a:schemeClr val="bg1"/>
                </a:solidFill>
                <a:latin typeface="Gotham Bold" panose="02000504050000020004" pitchFamily="2" charset="0"/>
              </a:defRPr>
            </a:lvl1pPr>
          </a:lstStyle>
          <a:p>
            <a:r>
              <a:rPr lang="en-US" dirty="0"/>
              <a:t>Title</a:t>
            </a:r>
          </a:p>
        </p:txBody>
      </p:sp>
      <p:sp>
        <p:nvSpPr>
          <p:cNvPr id="9" name="Text Placeholder 2">
            <a:extLst>
              <a:ext uri="{FF2B5EF4-FFF2-40B4-BE49-F238E27FC236}">
                <a16:creationId xmlns:a16="http://schemas.microsoft.com/office/drawing/2014/main" id="{1FCBA64F-C048-40E6-FE35-8AE9DFDC372F}"/>
              </a:ext>
            </a:extLst>
          </p:cNvPr>
          <p:cNvSpPr>
            <a:spLocks noGrp="1"/>
          </p:cNvSpPr>
          <p:nvPr>
            <p:ph idx="1" hasCustomPrompt="1"/>
          </p:nvPr>
        </p:nvSpPr>
        <p:spPr>
          <a:xfrm>
            <a:off x="452283" y="980672"/>
            <a:ext cx="10901515" cy="4841393"/>
          </a:xfrm>
          <a:prstGeom prst="rect">
            <a:avLst/>
          </a:prstGeom>
        </p:spPr>
        <p:txBody>
          <a:bodyPr vert="horz" lIns="91440" tIns="45720" rIns="91440" bIns="45720" rtlCol="0">
            <a:normAutofit/>
          </a:bodyPr>
          <a:lstStyle>
            <a:lvl1pPr marL="0" indent="0">
              <a:buNone/>
              <a:defRPr sz="1400" b="0" i="0">
                <a:solidFill>
                  <a:schemeClr val="bg1"/>
                </a:solidFill>
                <a:latin typeface="GOTHAM-LIGHT" panose="02000504020000020004" pitchFamily="2" charset="0"/>
              </a:defRPr>
            </a:lvl1pPr>
            <a:lvl2pPr>
              <a:defRPr>
                <a:solidFill>
                  <a:schemeClr val="bg1"/>
                </a:solidFill>
              </a:defRPr>
            </a:lvl2pPr>
            <a:lvl3pPr>
              <a:defRPr>
                <a:solidFill>
                  <a:schemeClr val="bg1"/>
                </a:solidFill>
              </a:defRPr>
            </a:lvl3pPr>
            <a:lvl4pPr>
              <a:defRPr>
                <a:solidFill>
                  <a:schemeClr val="bg1"/>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&lt;Content&gt;</a:t>
            </a:r>
          </a:p>
        </p:txBody>
      </p:sp>
      <p:pic>
        <p:nvPicPr>
          <p:cNvPr id="10" name="Picture 9" descr="Logo, icon&#10;&#10;Description automatically generated">
            <a:extLst>
              <a:ext uri="{FF2B5EF4-FFF2-40B4-BE49-F238E27FC236}">
                <a16:creationId xmlns:a16="http://schemas.microsoft.com/office/drawing/2014/main" id="{418A8463-1178-AC59-BBE3-74DC08AD6886}"/>
              </a:ext>
            </a:extLst>
          </p:cNvPr>
          <p:cNvPicPr>
            <a:picLocks noChangeAspect="1"/>
          </p:cNvPicPr>
          <p:nvPr userDrawn="1"/>
        </p:nvPicPr>
        <p:blipFill>
          <a:blip r:embed="rId3"/>
          <a:stretch>
            <a:fillRect/>
          </a:stretch>
        </p:blipFill>
        <p:spPr>
          <a:xfrm>
            <a:off x="11151227" y="6176963"/>
            <a:ext cx="862345" cy="471488"/>
          </a:xfrm>
          <a:prstGeom prst="rect">
            <a:avLst/>
          </a:prstGeom>
        </p:spPr>
      </p:pic>
      <p:sp>
        <p:nvSpPr>
          <p:cNvPr id="2" name="Date Placeholder 7">
            <a:extLst>
              <a:ext uri="{FF2B5EF4-FFF2-40B4-BE49-F238E27FC236}">
                <a16:creationId xmlns:a16="http://schemas.microsoft.com/office/drawing/2014/main" id="{CB8B93F1-F870-B0FA-7991-F13DF8CF4DC2}"/>
              </a:ext>
            </a:extLst>
          </p:cNvPr>
          <p:cNvSpPr>
            <a:spLocks noGrp="1"/>
          </p:cNvSpPr>
          <p:nvPr>
            <p:ph type="dt" sz="half" idx="10"/>
          </p:nvPr>
        </p:nvSpPr>
        <p:spPr>
          <a:xfrm>
            <a:off x="838200" y="6283325"/>
            <a:ext cx="2743200" cy="365125"/>
          </a:xfrm>
        </p:spPr>
        <p:txBody>
          <a:bodyPr/>
          <a:lstStyle>
            <a:lvl1pPr>
              <a:defRPr sz="1000">
                <a:solidFill>
                  <a:schemeClr val="bg1"/>
                </a:solidFill>
              </a:defRPr>
            </a:lvl1pPr>
          </a:lstStyle>
          <a:p>
            <a:fld id="{EC9591A1-1D5E-2F44-80BF-04964BCE5C84}" type="datetime1">
              <a:rPr lang="en-AU" smtClean="0"/>
              <a:t>17/12/2024</a:t>
            </a:fld>
            <a:endParaRPr lang="en-US" dirty="0"/>
          </a:p>
        </p:txBody>
      </p:sp>
      <p:sp>
        <p:nvSpPr>
          <p:cNvPr id="5" name="Footer Placeholder 8">
            <a:extLst>
              <a:ext uri="{FF2B5EF4-FFF2-40B4-BE49-F238E27FC236}">
                <a16:creationId xmlns:a16="http://schemas.microsoft.com/office/drawing/2014/main" id="{6087CBC9-586C-962B-6C4C-9A91E36098EA}"/>
              </a:ext>
            </a:extLst>
          </p:cNvPr>
          <p:cNvSpPr>
            <a:spLocks noGrp="1"/>
          </p:cNvSpPr>
          <p:nvPr>
            <p:ph type="ftr" sz="quarter" idx="11"/>
          </p:nvPr>
        </p:nvSpPr>
        <p:spPr>
          <a:xfrm>
            <a:off x="3911287" y="6283325"/>
            <a:ext cx="4114800" cy="365125"/>
          </a:xfrm>
        </p:spPr>
        <p:txBody>
          <a:bodyPr/>
          <a:lstStyle>
            <a:lvl1pPr>
              <a:defRPr sz="1000">
                <a:solidFill>
                  <a:schemeClr val="bg1"/>
                </a:solidFill>
              </a:defRPr>
            </a:lvl1pPr>
          </a:lstStyle>
          <a:p>
            <a:endParaRPr lang="en-US" dirty="0"/>
          </a:p>
        </p:txBody>
      </p:sp>
      <p:sp>
        <p:nvSpPr>
          <p:cNvPr id="6" name="Slide Number Placeholder 9">
            <a:extLst>
              <a:ext uri="{FF2B5EF4-FFF2-40B4-BE49-F238E27FC236}">
                <a16:creationId xmlns:a16="http://schemas.microsoft.com/office/drawing/2014/main" id="{3FE3B2DA-0399-B872-6798-EC21CC15C015}"/>
              </a:ext>
            </a:extLst>
          </p:cNvPr>
          <p:cNvSpPr>
            <a:spLocks noGrp="1"/>
          </p:cNvSpPr>
          <p:nvPr>
            <p:ph type="sldNum" sz="quarter" idx="12"/>
          </p:nvPr>
        </p:nvSpPr>
        <p:spPr>
          <a:xfrm>
            <a:off x="8280714" y="6283326"/>
            <a:ext cx="2743200" cy="365125"/>
          </a:xfrm>
        </p:spPr>
        <p:txBody>
          <a:bodyPr/>
          <a:lstStyle>
            <a:lvl1pPr>
              <a:defRPr sz="1000">
                <a:solidFill>
                  <a:schemeClr val="bg1"/>
                </a:solidFill>
              </a:defRPr>
            </a:lvl1pPr>
          </a:lstStyle>
          <a:p>
            <a:fld id="{D094E4DE-7260-DA47-A915-2CC757D25FFB}" type="slidenum">
              <a:rPr lang="en-US" smtClean="0"/>
              <a:pPr/>
              <a:t>‹#›</a:t>
            </a:fld>
            <a:endParaRPr lang="en-US" dirty="0"/>
          </a:p>
        </p:txBody>
      </p:sp>
    </p:spTree>
    <p:extLst>
      <p:ext uri="{BB962C8B-B14F-4D97-AF65-F5344CB8AC3E}">
        <p14:creationId xmlns:p14="http://schemas.microsoft.com/office/powerpoint/2010/main" val="41985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Gradient 04">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C0DA8FC-04E0-FE01-C7BA-204CDEA6A329}"/>
              </a:ext>
            </a:extLst>
          </p:cNvPr>
          <p:cNvPicPr>
            <a:picLocks noChangeAspect="1"/>
          </p:cNvPicPr>
          <p:nvPr userDrawn="1"/>
        </p:nvPicPr>
        <p:blipFill>
          <a:blip r:embed="rId2"/>
          <a:stretch>
            <a:fillRect/>
          </a:stretch>
        </p:blipFill>
        <p:spPr>
          <a:xfrm flipV="1">
            <a:off x="0" y="0"/>
            <a:ext cx="12192000" cy="6858000"/>
          </a:xfrm>
          <a:prstGeom prst="rect">
            <a:avLst/>
          </a:prstGeom>
        </p:spPr>
      </p:pic>
      <p:sp>
        <p:nvSpPr>
          <p:cNvPr id="5" name="Title 1">
            <a:extLst>
              <a:ext uri="{FF2B5EF4-FFF2-40B4-BE49-F238E27FC236}">
                <a16:creationId xmlns:a16="http://schemas.microsoft.com/office/drawing/2014/main" id="{2626D5C4-ADB7-34C5-97EC-B4E57F45646B}"/>
              </a:ext>
            </a:extLst>
          </p:cNvPr>
          <p:cNvSpPr>
            <a:spLocks noGrp="1"/>
          </p:cNvSpPr>
          <p:nvPr>
            <p:ph type="title" hasCustomPrompt="1"/>
          </p:nvPr>
        </p:nvSpPr>
        <p:spPr>
          <a:xfrm>
            <a:off x="452284" y="105569"/>
            <a:ext cx="10901516" cy="637765"/>
          </a:xfrm>
        </p:spPr>
        <p:txBody>
          <a:bodyPr>
            <a:noAutofit/>
          </a:bodyPr>
          <a:lstStyle>
            <a:lvl1pPr>
              <a:defRPr sz="2800" b="1" i="0">
                <a:solidFill>
                  <a:schemeClr val="bg1"/>
                </a:solidFill>
                <a:latin typeface="Gotham Bold" panose="02000504050000020004" pitchFamily="2" charset="0"/>
              </a:defRPr>
            </a:lvl1pPr>
          </a:lstStyle>
          <a:p>
            <a:r>
              <a:rPr lang="en-US" dirty="0"/>
              <a:t>Title</a:t>
            </a:r>
          </a:p>
        </p:txBody>
      </p:sp>
      <p:sp>
        <p:nvSpPr>
          <p:cNvPr id="2" name="Text Placeholder 2">
            <a:extLst>
              <a:ext uri="{FF2B5EF4-FFF2-40B4-BE49-F238E27FC236}">
                <a16:creationId xmlns:a16="http://schemas.microsoft.com/office/drawing/2014/main" id="{50177477-110C-F7BE-9F23-3D22A7E0F7AA}"/>
              </a:ext>
            </a:extLst>
          </p:cNvPr>
          <p:cNvSpPr>
            <a:spLocks noGrp="1"/>
          </p:cNvSpPr>
          <p:nvPr>
            <p:ph idx="1" hasCustomPrompt="1"/>
          </p:nvPr>
        </p:nvSpPr>
        <p:spPr>
          <a:xfrm>
            <a:off x="452283" y="980672"/>
            <a:ext cx="10901515" cy="4841393"/>
          </a:xfrm>
          <a:prstGeom prst="rect">
            <a:avLst/>
          </a:prstGeom>
        </p:spPr>
        <p:txBody>
          <a:bodyPr vert="horz" lIns="91440" tIns="45720" rIns="91440" bIns="45720" rtlCol="0">
            <a:normAutofit/>
          </a:bodyPr>
          <a:lstStyle>
            <a:lvl1pPr marL="0" indent="0">
              <a:buNone/>
              <a:defRPr sz="1400" b="0" i="0">
                <a:solidFill>
                  <a:schemeClr val="bg1"/>
                </a:solidFill>
                <a:latin typeface="GOTHAM-LIGHT" panose="02000504020000020004" pitchFamily="2" charset="0"/>
              </a:defRPr>
            </a:lvl1pPr>
            <a:lvl2pPr>
              <a:defRPr>
                <a:solidFill>
                  <a:schemeClr val="bg1"/>
                </a:solidFill>
              </a:defRPr>
            </a:lvl2pPr>
            <a:lvl3pPr>
              <a:defRPr>
                <a:solidFill>
                  <a:schemeClr val="bg1"/>
                </a:solidFill>
              </a:defRPr>
            </a:lvl3pPr>
            <a:lvl4pPr>
              <a:defRPr>
                <a:solidFill>
                  <a:schemeClr val="bg1"/>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&lt;Content&gt;</a:t>
            </a:r>
          </a:p>
        </p:txBody>
      </p:sp>
      <p:pic>
        <p:nvPicPr>
          <p:cNvPr id="4" name="Picture 3" descr="Logo, icon&#10;&#10;Description automatically generated">
            <a:extLst>
              <a:ext uri="{FF2B5EF4-FFF2-40B4-BE49-F238E27FC236}">
                <a16:creationId xmlns:a16="http://schemas.microsoft.com/office/drawing/2014/main" id="{6D5C0C09-2860-4774-CBB0-9D3AAF649236}"/>
              </a:ext>
            </a:extLst>
          </p:cNvPr>
          <p:cNvPicPr>
            <a:picLocks noChangeAspect="1"/>
          </p:cNvPicPr>
          <p:nvPr userDrawn="1"/>
        </p:nvPicPr>
        <p:blipFill>
          <a:blip r:embed="rId3"/>
          <a:stretch>
            <a:fillRect/>
          </a:stretch>
        </p:blipFill>
        <p:spPr>
          <a:xfrm>
            <a:off x="11151227" y="6176963"/>
            <a:ext cx="862345" cy="471488"/>
          </a:xfrm>
          <a:prstGeom prst="rect">
            <a:avLst/>
          </a:prstGeom>
        </p:spPr>
      </p:pic>
      <p:sp>
        <p:nvSpPr>
          <p:cNvPr id="8" name="Date Placeholder 7">
            <a:extLst>
              <a:ext uri="{FF2B5EF4-FFF2-40B4-BE49-F238E27FC236}">
                <a16:creationId xmlns:a16="http://schemas.microsoft.com/office/drawing/2014/main" id="{892978DB-826B-C4CC-606E-8860D77A6693}"/>
              </a:ext>
            </a:extLst>
          </p:cNvPr>
          <p:cNvSpPr>
            <a:spLocks noGrp="1"/>
          </p:cNvSpPr>
          <p:nvPr>
            <p:ph type="dt" sz="half" idx="10"/>
          </p:nvPr>
        </p:nvSpPr>
        <p:spPr/>
        <p:txBody>
          <a:bodyPr/>
          <a:lstStyle>
            <a:lvl1pPr>
              <a:defRPr sz="1000">
                <a:solidFill>
                  <a:schemeClr val="bg1"/>
                </a:solidFill>
              </a:defRPr>
            </a:lvl1pPr>
          </a:lstStyle>
          <a:p>
            <a:fld id="{8D325C4F-55F9-B048-81E3-1273C56B6AEC}" type="datetime1">
              <a:rPr lang="en-AU" smtClean="0"/>
              <a:t>17/12/2024</a:t>
            </a:fld>
            <a:endParaRPr lang="en-US" dirty="0"/>
          </a:p>
        </p:txBody>
      </p:sp>
      <p:sp>
        <p:nvSpPr>
          <p:cNvPr id="9" name="Footer Placeholder 8">
            <a:extLst>
              <a:ext uri="{FF2B5EF4-FFF2-40B4-BE49-F238E27FC236}">
                <a16:creationId xmlns:a16="http://schemas.microsoft.com/office/drawing/2014/main" id="{E47AAD7F-C7C6-6C41-6FD8-18A332920A2F}"/>
              </a:ext>
            </a:extLst>
          </p:cNvPr>
          <p:cNvSpPr>
            <a:spLocks noGrp="1"/>
          </p:cNvSpPr>
          <p:nvPr>
            <p:ph type="ftr" sz="quarter" idx="11"/>
          </p:nvPr>
        </p:nvSpPr>
        <p:spPr/>
        <p:txBody>
          <a:bodyPr/>
          <a:lstStyle>
            <a:lvl1pPr>
              <a:defRPr sz="1000">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53E6EB50-BEA6-3120-9469-EBF53509B07F}"/>
              </a:ext>
            </a:extLst>
          </p:cNvPr>
          <p:cNvSpPr>
            <a:spLocks noGrp="1"/>
          </p:cNvSpPr>
          <p:nvPr>
            <p:ph type="sldNum" sz="quarter" idx="12"/>
          </p:nvPr>
        </p:nvSpPr>
        <p:spPr/>
        <p:txBody>
          <a:bodyPr/>
          <a:lstStyle>
            <a:lvl1pPr>
              <a:defRPr sz="1000">
                <a:solidFill>
                  <a:schemeClr val="bg1"/>
                </a:solidFill>
              </a:defRPr>
            </a:lvl1pPr>
          </a:lstStyle>
          <a:p>
            <a:fld id="{D094E4DE-7260-DA47-A915-2CC757D25FFB}" type="slidenum">
              <a:rPr lang="en-US" smtClean="0"/>
              <a:pPr/>
              <a:t>‹#›</a:t>
            </a:fld>
            <a:endParaRPr lang="en-US" dirty="0"/>
          </a:p>
        </p:txBody>
      </p:sp>
    </p:spTree>
    <p:extLst>
      <p:ext uri="{BB962C8B-B14F-4D97-AF65-F5344CB8AC3E}">
        <p14:creationId xmlns:p14="http://schemas.microsoft.com/office/powerpoint/2010/main" val="2387239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47F29-47F8-D899-FDE2-4C5A7ACAB368}"/>
              </a:ext>
            </a:extLst>
          </p:cNvPr>
          <p:cNvSpPr>
            <a:spLocks noGrp="1"/>
          </p:cNvSpPr>
          <p:nvPr>
            <p:ph type="dt" sz="half" idx="10"/>
          </p:nvPr>
        </p:nvSpPr>
        <p:spPr/>
        <p:txBody>
          <a:bodyPr/>
          <a:lstStyle/>
          <a:p>
            <a:fld id="{87DF9EB4-D07B-104E-9D95-347F57D2D155}" type="datetimeFigureOut">
              <a:rPr lang="en-US" smtClean="0"/>
              <a:t>12/17/2024</a:t>
            </a:fld>
            <a:endParaRPr lang="en-US"/>
          </a:p>
        </p:txBody>
      </p:sp>
      <p:sp>
        <p:nvSpPr>
          <p:cNvPr id="3" name="Footer Placeholder 2">
            <a:extLst>
              <a:ext uri="{FF2B5EF4-FFF2-40B4-BE49-F238E27FC236}">
                <a16:creationId xmlns:a16="http://schemas.microsoft.com/office/drawing/2014/main" id="{2E24C41C-2F0B-0A48-7E4D-B33CAB66F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7C00B8-31B7-9C92-DDB1-FA6E952A84EB}"/>
              </a:ext>
            </a:extLst>
          </p:cNvPr>
          <p:cNvSpPr>
            <a:spLocks noGrp="1"/>
          </p:cNvSpPr>
          <p:nvPr>
            <p:ph type="sldNum" sz="quarter" idx="12"/>
          </p:nvPr>
        </p:nvSpPr>
        <p:spPr/>
        <p:txBody>
          <a:bodyPr/>
          <a:lstStyle/>
          <a:p>
            <a:fld id="{563C18D2-8248-524F-89D5-5DBC8F46DCB6}" type="slidenum">
              <a:rPr lang="en-US" smtClean="0"/>
              <a:t>‹#›</a:t>
            </a:fld>
            <a:endParaRPr lang="en-US"/>
          </a:p>
        </p:txBody>
      </p:sp>
    </p:spTree>
    <p:extLst>
      <p:ext uri="{BB962C8B-B14F-4D97-AF65-F5344CB8AC3E}">
        <p14:creationId xmlns:p14="http://schemas.microsoft.com/office/powerpoint/2010/main" val="147347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New Section Title">
            <a:extLst>
              <a:ext uri="{FF2B5EF4-FFF2-40B4-BE49-F238E27FC236}">
                <a16:creationId xmlns:a16="http://schemas.microsoft.com/office/drawing/2014/main" id="{C016DCBF-413F-4383-EFCB-4BCF2A8BAF38}"/>
              </a:ext>
            </a:extLst>
          </p:cNvPr>
          <p:cNvSpPr>
            <a:spLocks noGrp="1"/>
          </p:cNvSpPr>
          <p:nvPr>
            <p:ph type="title" hasCustomPrompt="1"/>
          </p:nvPr>
        </p:nvSpPr>
        <p:spPr>
          <a:xfrm>
            <a:off x="838200" y="2766218"/>
            <a:ext cx="10515600" cy="1325563"/>
          </a:xfrm>
          <a:prstGeom prst="rect">
            <a:avLst/>
          </a:prstGeom>
        </p:spPr>
        <p:txBody>
          <a:bodyPr anchor="ctr">
            <a:normAutofit/>
          </a:bodyPr>
          <a:lstStyle>
            <a:lvl1pPr algn="ctr">
              <a:defRPr sz="2800" b="1" i="0">
                <a:solidFill>
                  <a:schemeClr val="tx1"/>
                </a:solidFill>
                <a:latin typeface="Gotham Bold" panose="02000504050000020004" pitchFamily="2" charset="0"/>
              </a:defRPr>
            </a:lvl1pPr>
          </a:lstStyle>
          <a:p>
            <a:r>
              <a:rPr lang="en-US" dirty="0"/>
              <a:t>New Section Title</a:t>
            </a:r>
          </a:p>
        </p:txBody>
      </p:sp>
      <p:pic>
        <p:nvPicPr>
          <p:cNvPr id="14" name="Picture 13" descr="A picture containing text, sign&#10;&#10;Description automatically generated">
            <a:extLst>
              <a:ext uri="{FF2B5EF4-FFF2-40B4-BE49-F238E27FC236}">
                <a16:creationId xmlns:a16="http://schemas.microsoft.com/office/drawing/2014/main" id="{DC3EE7AC-032B-FE33-9D86-25B176D11058}"/>
              </a:ext>
            </a:extLst>
          </p:cNvPr>
          <p:cNvPicPr>
            <a:picLocks noChangeAspect="1"/>
          </p:cNvPicPr>
          <p:nvPr userDrawn="1"/>
        </p:nvPicPr>
        <p:blipFill>
          <a:blip r:embed="rId2"/>
          <a:stretch>
            <a:fillRect/>
          </a:stretch>
        </p:blipFill>
        <p:spPr>
          <a:xfrm>
            <a:off x="4845919" y="5130800"/>
            <a:ext cx="2495854" cy="887497"/>
          </a:xfrm>
          <a:prstGeom prst="rect">
            <a:avLst/>
          </a:prstGeom>
        </p:spPr>
      </p:pic>
    </p:spTree>
    <p:extLst>
      <p:ext uri="{BB962C8B-B14F-4D97-AF65-F5344CB8AC3E}">
        <p14:creationId xmlns:p14="http://schemas.microsoft.com/office/powerpoint/2010/main" val="423469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Gradient 01">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39CF591F-9AE8-AD8C-E337-AE8F8CBA658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03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amp; Gradient ">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D4480FA2-905E-5860-2AAF-756CDF1549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F9BECFE-0AD3-5207-DE7F-8FCC8E8C6863}"/>
              </a:ext>
            </a:extLst>
          </p:cNvPr>
          <p:cNvSpPr>
            <a:spLocks noGrp="1"/>
          </p:cNvSpPr>
          <p:nvPr>
            <p:ph type="title" hasCustomPrompt="1"/>
          </p:nvPr>
        </p:nvSpPr>
        <p:spPr>
          <a:xfrm>
            <a:off x="838200" y="1055801"/>
            <a:ext cx="3753983" cy="762113"/>
          </a:xfrm>
        </p:spPr>
        <p:txBody>
          <a:bodyPr/>
          <a:lstStyle>
            <a:lvl1pPr algn="r">
              <a:defRPr b="1" i="0">
                <a:solidFill>
                  <a:schemeClr val="bg1"/>
                </a:solidFill>
                <a:latin typeface="Gotham Bold" panose="02000504050000020004" pitchFamily="2" charset="0"/>
              </a:defRPr>
            </a:lvl1pPr>
          </a:lstStyle>
          <a:p>
            <a:r>
              <a:rPr lang="en-US" dirty="0"/>
              <a:t>Agenda</a:t>
            </a:r>
          </a:p>
        </p:txBody>
      </p:sp>
      <p:sp>
        <p:nvSpPr>
          <p:cNvPr id="4" name="Text Placeholder 4">
            <a:extLst>
              <a:ext uri="{FF2B5EF4-FFF2-40B4-BE49-F238E27FC236}">
                <a16:creationId xmlns:a16="http://schemas.microsoft.com/office/drawing/2014/main" id="{1DE5BE2A-7FC7-60A0-8B12-979C9298ECBD}"/>
              </a:ext>
            </a:extLst>
          </p:cNvPr>
          <p:cNvSpPr>
            <a:spLocks noGrp="1"/>
          </p:cNvSpPr>
          <p:nvPr>
            <p:ph type="body" sz="quarter" idx="3" hasCustomPrompt="1"/>
          </p:nvPr>
        </p:nvSpPr>
        <p:spPr>
          <a:xfrm>
            <a:off x="4887686" y="1055801"/>
            <a:ext cx="794657" cy="5018428"/>
          </a:xfrm>
        </p:spPr>
        <p:txBody>
          <a:bodyPr anchor="t"/>
          <a:lstStyle>
            <a:lvl1pPr marL="0" indent="0" algn="r">
              <a:lnSpc>
                <a:spcPct val="100000"/>
              </a:lnSpc>
              <a:buNone/>
              <a:defRPr sz="2400" b="0" i="1">
                <a:solidFill>
                  <a:schemeClr val="bg1"/>
                </a:solidFill>
                <a:latin typeface="GOTHAM-LIGHTITALIC" panose="0200050405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a:p>
            <a:pPr lvl="0"/>
            <a:r>
              <a:rPr lang="en-US" dirty="0"/>
              <a:t>07</a:t>
            </a:r>
          </a:p>
          <a:p>
            <a:pPr lvl="0"/>
            <a:r>
              <a:rPr lang="en-US" dirty="0"/>
              <a:t>08</a:t>
            </a:r>
          </a:p>
          <a:p>
            <a:pPr lvl="0"/>
            <a:r>
              <a:rPr lang="en-US" dirty="0"/>
              <a:t>09</a:t>
            </a:r>
          </a:p>
          <a:p>
            <a:pPr lvl="0"/>
            <a:r>
              <a:rPr lang="en-US" dirty="0"/>
              <a:t>10</a:t>
            </a:r>
          </a:p>
        </p:txBody>
      </p:sp>
      <p:sp>
        <p:nvSpPr>
          <p:cNvPr id="5" name="Text Placeholder 4">
            <a:extLst>
              <a:ext uri="{FF2B5EF4-FFF2-40B4-BE49-F238E27FC236}">
                <a16:creationId xmlns:a16="http://schemas.microsoft.com/office/drawing/2014/main" id="{B8D71E2D-D054-5758-856C-FB6F54E35E25}"/>
              </a:ext>
            </a:extLst>
          </p:cNvPr>
          <p:cNvSpPr>
            <a:spLocks noGrp="1"/>
          </p:cNvSpPr>
          <p:nvPr>
            <p:ph type="body" sz="quarter" idx="13" hasCustomPrompt="1"/>
          </p:nvPr>
        </p:nvSpPr>
        <p:spPr>
          <a:xfrm>
            <a:off x="5834743" y="1055801"/>
            <a:ext cx="5517470" cy="5018428"/>
          </a:xfrm>
        </p:spPr>
        <p:txBody>
          <a:bodyPr anchor="t"/>
          <a:lstStyle>
            <a:lvl1pPr marL="0" indent="0" algn="l">
              <a:lnSpc>
                <a:spcPct val="100000"/>
              </a:lnSpc>
              <a:buNone/>
              <a:defRPr sz="2400" b="0" i="0">
                <a:solidFill>
                  <a:schemeClr val="bg1"/>
                </a:solidFill>
                <a:latin typeface="GOTHAM-BOOK" panose="0200050405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a:p>
            <a:pPr lvl="0"/>
            <a:r>
              <a:rPr lang="en-US" dirty="0"/>
              <a:t>Section 02</a:t>
            </a:r>
          </a:p>
          <a:p>
            <a:pPr lvl="0"/>
            <a:r>
              <a:rPr lang="en-US" dirty="0"/>
              <a:t>Section 03</a:t>
            </a:r>
          </a:p>
          <a:p>
            <a:pPr lvl="0"/>
            <a:r>
              <a:rPr lang="en-US" dirty="0"/>
              <a:t>Section 04</a:t>
            </a:r>
          </a:p>
          <a:p>
            <a:pPr lvl="0"/>
            <a:r>
              <a:rPr lang="en-US" dirty="0"/>
              <a:t>Section 05</a:t>
            </a:r>
          </a:p>
          <a:p>
            <a:pPr lvl="0"/>
            <a:r>
              <a:rPr lang="en-US" dirty="0"/>
              <a:t>Section 06</a:t>
            </a:r>
          </a:p>
          <a:p>
            <a:pPr lvl="0"/>
            <a:r>
              <a:rPr lang="en-US" dirty="0"/>
              <a:t>Section 07</a:t>
            </a:r>
          </a:p>
          <a:p>
            <a:pPr lvl="0"/>
            <a:r>
              <a:rPr lang="en-US" dirty="0"/>
              <a:t>Section 08</a:t>
            </a:r>
          </a:p>
          <a:p>
            <a:pPr lvl="0"/>
            <a:r>
              <a:rPr lang="en-US" dirty="0"/>
              <a:t>Section 09</a:t>
            </a:r>
          </a:p>
          <a:p>
            <a:pPr lvl="0"/>
            <a:r>
              <a:rPr lang="en-US" dirty="0"/>
              <a:t>Section 10</a:t>
            </a:r>
          </a:p>
        </p:txBody>
      </p:sp>
      <p:pic>
        <p:nvPicPr>
          <p:cNvPr id="6" name="Picture 5" descr="Logo, icon&#10;&#10;Description automatically generated">
            <a:extLst>
              <a:ext uri="{FF2B5EF4-FFF2-40B4-BE49-F238E27FC236}">
                <a16:creationId xmlns:a16="http://schemas.microsoft.com/office/drawing/2014/main" id="{E29363CD-648E-8E65-60ED-579AEF4CF1CC}"/>
              </a:ext>
            </a:extLst>
          </p:cNvPr>
          <p:cNvPicPr>
            <a:picLocks noChangeAspect="1"/>
          </p:cNvPicPr>
          <p:nvPr userDrawn="1"/>
        </p:nvPicPr>
        <p:blipFill>
          <a:blip r:embed="rId3"/>
          <a:stretch>
            <a:fillRect/>
          </a:stretch>
        </p:blipFill>
        <p:spPr>
          <a:xfrm>
            <a:off x="11151228" y="6251491"/>
            <a:ext cx="726034" cy="396960"/>
          </a:xfrm>
          <a:prstGeom prst="rect">
            <a:avLst/>
          </a:prstGeom>
        </p:spPr>
      </p:pic>
      <p:sp>
        <p:nvSpPr>
          <p:cNvPr id="7" name="Footer Placeholder 8">
            <a:extLst>
              <a:ext uri="{FF2B5EF4-FFF2-40B4-BE49-F238E27FC236}">
                <a16:creationId xmlns:a16="http://schemas.microsoft.com/office/drawing/2014/main" id="{6B34EA3D-4EE5-9D51-4352-768EE7BBDF5D}"/>
              </a:ext>
            </a:extLst>
          </p:cNvPr>
          <p:cNvSpPr>
            <a:spLocks noGrp="1"/>
          </p:cNvSpPr>
          <p:nvPr>
            <p:ph type="ftr" sz="quarter" idx="11"/>
          </p:nvPr>
        </p:nvSpPr>
        <p:spPr>
          <a:xfrm>
            <a:off x="3911287" y="6283325"/>
            <a:ext cx="4114800" cy="365125"/>
          </a:xfrm>
        </p:spPr>
        <p:txBody>
          <a:bodyPr/>
          <a:lstStyle>
            <a:lvl1pPr>
              <a:defRPr sz="1000">
                <a:solidFill>
                  <a:schemeClr val="bg1"/>
                </a:solidFill>
              </a:defRPr>
            </a:lvl1pPr>
          </a:lstStyle>
          <a:p>
            <a:endParaRPr lang="en-US" dirty="0"/>
          </a:p>
        </p:txBody>
      </p:sp>
      <p:sp>
        <p:nvSpPr>
          <p:cNvPr id="8" name="Slide Number Placeholder 9">
            <a:extLst>
              <a:ext uri="{FF2B5EF4-FFF2-40B4-BE49-F238E27FC236}">
                <a16:creationId xmlns:a16="http://schemas.microsoft.com/office/drawing/2014/main" id="{A0D9FB2C-5D82-1C48-6270-AAC3923B1815}"/>
              </a:ext>
            </a:extLst>
          </p:cNvPr>
          <p:cNvSpPr>
            <a:spLocks noGrp="1"/>
          </p:cNvSpPr>
          <p:nvPr>
            <p:ph type="sldNum" sz="quarter" idx="12"/>
          </p:nvPr>
        </p:nvSpPr>
        <p:spPr>
          <a:xfrm>
            <a:off x="8280714" y="6283326"/>
            <a:ext cx="2743200" cy="365125"/>
          </a:xfrm>
        </p:spPr>
        <p:txBody>
          <a:bodyPr/>
          <a:lstStyle>
            <a:lvl1pPr>
              <a:defRPr sz="1000">
                <a:solidFill>
                  <a:schemeClr val="bg1"/>
                </a:solidFill>
              </a:defRPr>
            </a:lvl1pPr>
          </a:lstStyle>
          <a:p>
            <a:fld id="{D094E4DE-7260-DA47-A915-2CC757D25FFB}" type="slidenum">
              <a:rPr lang="en-US" smtClean="0"/>
              <a:pPr/>
              <a:t>‹#›</a:t>
            </a:fld>
            <a:endParaRPr lang="en-US" dirty="0"/>
          </a:p>
        </p:txBody>
      </p:sp>
      <p:pic>
        <p:nvPicPr>
          <p:cNvPr id="10" name="Picture 9">
            <a:extLst>
              <a:ext uri="{FF2B5EF4-FFF2-40B4-BE49-F238E27FC236}">
                <a16:creationId xmlns:a16="http://schemas.microsoft.com/office/drawing/2014/main" id="{A9A9A404-9DEE-EFEB-B044-CF65385A40B8}"/>
              </a:ext>
            </a:extLst>
          </p:cNvPr>
          <p:cNvPicPr>
            <a:picLocks noChangeAspect="1"/>
          </p:cNvPicPr>
          <p:nvPr userDrawn="1"/>
        </p:nvPicPr>
        <p:blipFill>
          <a:blip r:embed="rId4"/>
          <a:stretch>
            <a:fillRect/>
          </a:stretch>
        </p:blipFill>
        <p:spPr>
          <a:xfrm>
            <a:off x="452283" y="6005599"/>
            <a:ext cx="2137668" cy="837857"/>
          </a:xfrm>
          <a:prstGeom prst="rect">
            <a:avLst/>
          </a:prstGeom>
        </p:spPr>
      </p:pic>
    </p:spTree>
    <p:extLst>
      <p:ext uri="{BB962C8B-B14F-4D97-AF65-F5344CB8AC3E}">
        <p14:creationId xmlns:p14="http://schemas.microsoft.com/office/powerpoint/2010/main" val="8031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8663-D8B8-4196-D2B2-05CBD53C564C}"/>
              </a:ext>
            </a:extLst>
          </p:cNvPr>
          <p:cNvSpPr>
            <a:spLocks noGrp="1"/>
          </p:cNvSpPr>
          <p:nvPr>
            <p:ph type="title" hasCustomPrompt="1"/>
          </p:nvPr>
        </p:nvSpPr>
        <p:spPr>
          <a:xfrm>
            <a:off x="838200" y="1055801"/>
            <a:ext cx="3753983" cy="762113"/>
          </a:xfrm>
        </p:spPr>
        <p:txBody>
          <a:bodyPr/>
          <a:lstStyle>
            <a:lvl1pPr algn="r">
              <a:defRPr b="1" i="0">
                <a:latin typeface="Gotham Bold" panose="02000504050000020004" pitchFamily="2" charset="0"/>
              </a:defRPr>
            </a:lvl1pPr>
          </a:lstStyle>
          <a:p>
            <a:r>
              <a:rPr lang="en-US" dirty="0"/>
              <a:t>Agenda</a:t>
            </a:r>
          </a:p>
        </p:txBody>
      </p:sp>
      <p:sp>
        <p:nvSpPr>
          <p:cNvPr id="5" name="Text Placeholder 4">
            <a:extLst>
              <a:ext uri="{FF2B5EF4-FFF2-40B4-BE49-F238E27FC236}">
                <a16:creationId xmlns:a16="http://schemas.microsoft.com/office/drawing/2014/main" id="{AA150F7F-40AF-11A3-4459-3B6C559A2132}"/>
              </a:ext>
            </a:extLst>
          </p:cNvPr>
          <p:cNvSpPr>
            <a:spLocks noGrp="1"/>
          </p:cNvSpPr>
          <p:nvPr>
            <p:ph type="body" sz="quarter" idx="3" hasCustomPrompt="1"/>
          </p:nvPr>
        </p:nvSpPr>
        <p:spPr>
          <a:xfrm>
            <a:off x="4887686" y="1055801"/>
            <a:ext cx="794657" cy="5018428"/>
          </a:xfrm>
        </p:spPr>
        <p:txBody>
          <a:bodyPr anchor="t"/>
          <a:lstStyle>
            <a:lvl1pPr marL="0" indent="0" algn="r">
              <a:lnSpc>
                <a:spcPct val="100000"/>
              </a:lnSpc>
              <a:buNone/>
              <a:defRPr sz="2400" b="0" i="1">
                <a:latin typeface="GOTHAM-BOOKITALIC" panose="0200050405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a:p>
            <a:pPr lvl="0"/>
            <a:r>
              <a:rPr lang="en-US" dirty="0"/>
              <a:t>07</a:t>
            </a:r>
          </a:p>
          <a:p>
            <a:pPr lvl="0"/>
            <a:r>
              <a:rPr lang="en-US" dirty="0"/>
              <a:t>08</a:t>
            </a:r>
          </a:p>
          <a:p>
            <a:pPr lvl="0"/>
            <a:r>
              <a:rPr lang="en-US" dirty="0"/>
              <a:t>09</a:t>
            </a:r>
          </a:p>
          <a:p>
            <a:pPr lvl="0"/>
            <a:r>
              <a:rPr lang="en-US" dirty="0"/>
              <a:t>10</a:t>
            </a:r>
          </a:p>
        </p:txBody>
      </p:sp>
      <p:sp>
        <p:nvSpPr>
          <p:cNvPr id="10" name="Text Placeholder 4">
            <a:extLst>
              <a:ext uri="{FF2B5EF4-FFF2-40B4-BE49-F238E27FC236}">
                <a16:creationId xmlns:a16="http://schemas.microsoft.com/office/drawing/2014/main" id="{57C9827F-9FD5-880D-844B-330A2785A488}"/>
              </a:ext>
            </a:extLst>
          </p:cNvPr>
          <p:cNvSpPr>
            <a:spLocks noGrp="1"/>
          </p:cNvSpPr>
          <p:nvPr>
            <p:ph type="body" sz="quarter" idx="13" hasCustomPrompt="1"/>
          </p:nvPr>
        </p:nvSpPr>
        <p:spPr>
          <a:xfrm>
            <a:off x="5834743" y="1055801"/>
            <a:ext cx="5517470" cy="5018428"/>
          </a:xfrm>
        </p:spPr>
        <p:txBody>
          <a:bodyPr anchor="t"/>
          <a:lstStyle>
            <a:lvl1pPr marL="0" indent="0" algn="l">
              <a:lnSpc>
                <a:spcPct val="100000"/>
              </a:lnSpc>
              <a:buNone/>
              <a:defRPr sz="2400" b="0" i="0">
                <a:latin typeface="GOTHAM-BOOK" panose="0200050405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a:p>
            <a:pPr lvl="0"/>
            <a:r>
              <a:rPr lang="en-US" dirty="0"/>
              <a:t>Section 02</a:t>
            </a:r>
          </a:p>
          <a:p>
            <a:pPr lvl="0"/>
            <a:r>
              <a:rPr lang="en-US" dirty="0"/>
              <a:t>Section 03</a:t>
            </a:r>
          </a:p>
          <a:p>
            <a:pPr lvl="0"/>
            <a:r>
              <a:rPr lang="en-US" dirty="0"/>
              <a:t>Section 04</a:t>
            </a:r>
          </a:p>
          <a:p>
            <a:pPr lvl="0"/>
            <a:r>
              <a:rPr lang="en-US" dirty="0"/>
              <a:t>Section 05</a:t>
            </a:r>
          </a:p>
          <a:p>
            <a:pPr lvl="0"/>
            <a:r>
              <a:rPr lang="en-US" dirty="0"/>
              <a:t>Section 06</a:t>
            </a:r>
          </a:p>
          <a:p>
            <a:pPr lvl="0"/>
            <a:r>
              <a:rPr lang="en-US" dirty="0"/>
              <a:t>Section 07</a:t>
            </a:r>
          </a:p>
          <a:p>
            <a:pPr lvl="0"/>
            <a:r>
              <a:rPr lang="en-US" dirty="0"/>
              <a:t>Section 08</a:t>
            </a:r>
          </a:p>
          <a:p>
            <a:pPr lvl="0"/>
            <a:r>
              <a:rPr lang="en-US" dirty="0"/>
              <a:t>Section 09</a:t>
            </a:r>
          </a:p>
          <a:p>
            <a:pPr lvl="0"/>
            <a:r>
              <a:rPr lang="en-US" dirty="0"/>
              <a:t>Section 10</a:t>
            </a:r>
          </a:p>
        </p:txBody>
      </p:sp>
      <p:sp>
        <p:nvSpPr>
          <p:cNvPr id="4" name="Footer Placeholder 3">
            <a:extLst>
              <a:ext uri="{FF2B5EF4-FFF2-40B4-BE49-F238E27FC236}">
                <a16:creationId xmlns:a16="http://schemas.microsoft.com/office/drawing/2014/main" id="{6D69514A-D6B6-5478-6512-B679AB29E5EF}"/>
              </a:ext>
            </a:extLst>
          </p:cNvPr>
          <p:cNvSpPr>
            <a:spLocks noGrp="1"/>
          </p:cNvSpPr>
          <p:nvPr>
            <p:ph type="ftr" sz="quarter" idx="11"/>
          </p:nvPr>
        </p:nvSpPr>
        <p:spPr>
          <a:xfrm>
            <a:off x="3911287" y="6283325"/>
            <a:ext cx="4114800" cy="365125"/>
          </a:xfrm>
        </p:spPr>
        <p:txBody>
          <a:bodyPr/>
          <a:lstStyle>
            <a:lvl1pPr>
              <a:defRPr sz="1000"/>
            </a:lvl1pPr>
          </a:lstStyle>
          <a:p>
            <a:endParaRPr lang="en-US"/>
          </a:p>
        </p:txBody>
      </p:sp>
      <p:sp>
        <p:nvSpPr>
          <p:cNvPr id="9" name="Slide Number Placeholder 4">
            <a:extLst>
              <a:ext uri="{FF2B5EF4-FFF2-40B4-BE49-F238E27FC236}">
                <a16:creationId xmlns:a16="http://schemas.microsoft.com/office/drawing/2014/main" id="{405C3E38-5CD9-0EE0-CB80-AF94CC89CD79}"/>
              </a:ext>
            </a:extLst>
          </p:cNvPr>
          <p:cNvSpPr>
            <a:spLocks noGrp="1"/>
          </p:cNvSpPr>
          <p:nvPr>
            <p:ph type="sldNum" sz="quarter" idx="12"/>
          </p:nvPr>
        </p:nvSpPr>
        <p:spPr>
          <a:xfrm>
            <a:off x="8280714" y="6283326"/>
            <a:ext cx="2743200" cy="365125"/>
          </a:xfrm>
        </p:spPr>
        <p:txBody>
          <a:bodyPr/>
          <a:lstStyle>
            <a:lvl1pPr>
              <a:defRPr sz="1000"/>
            </a:lvl1pPr>
          </a:lstStyle>
          <a:p>
            <a:fld id="{D094E4DE-7260-DA47-A915-2CC757D25FFB}" type="slidenum">
              <a:rPr lang="en-US" smtClean="0"/>
              <a:pPr/>
              <a:t>‹#›</a:t>
            </a:fld>
            <a:endParaRPr lang="en-US"/>
          </a:p>
        </p:txBody>
      </p:sp>
      <p:pic>
        <p:nvPicPr>
          <p:cNvPr id="8" name="Picture 7">
            <a:extLst>
              <a:ext uri="{FF2B5EF4-FFF2-40B4-BE49-F238E27FC236}">
                <a16:creationId xmlns:a16="http://schemas.microsoft.com/office/drawing/2014/main" id="{198D0ADD-4CFA-C9E1-31F6-C8C2EF06C88F}"/>
              </a:ext>
            </a:extLst>
          </p:cNvPr>
          <p:cNvPicPr>
            <a:picLocks noChangeAspect="1"/>
          </p:cNvPicPr>
          <p:nvPr userDrawn="1"/>
        </p:nvPicPr>
        <p:blipFill>
          <a:blip r:embed="rId2"/>
          <a:stretch>
            <a:fillRect/>
          </a:stretch>
        </p:blipFill>
        <p:spPr>
          <a:xfrm>
            <a:off x="452283" y="6005599"/>
            <a:ext cx="2137668" cy="837857"/>
          </a:xfrm>
          <a:prstGeom prst="rect">
            <a:avLst/>
          </a:prstGeom>
        </p:spPr>
      </p:pic>
    </p:spTree>
    <p:extLst>
      <p:ext uri="{BB962C8B-B14F-4D97-AF65-F5344CB8AC3E}">
        <p14:creationId xmlns:p14="http://schemas.microsoft.com/office/powerpoint/2010/main" val="345883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 Gradient">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5F3D5424-AC56-357A-5C1E-B8F44BD4C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New Section Title">
            <a:extLst>
              <a:ext uri="{FF2B5EF4-FFF2-40B4-BE49-F238E27FC236}">
                <a16:creationId xmlns:a16="http://schemas.microsoft.com/office/drawing/2014/main" id="{7810E1DC-D3E3-6971-88C2-F0DFB2E8E591}"/>
              </a:ext>
            </a:extLst>
          </p:cNvPr>
          <p:cNvSpPr>
            <a:spLocks noGrp="1"/>
          </p:cNvSpPr>
          <p:nvPr>
            <p:ph type="title" hasCustomPrompt="1"/>
          </p:nvPr>
        </p:nvSpPr>
        <p:spPr>
          <a:xfrm>
            <a:off x="838200" y="2766218"/>
            <a:ext cx="10515600" cy="1325563"/>
          </a:xfrm>
        </p:spPr>
        <p:txBody>
          <a:bodyPr>
            <a:normAutofit/>
          </a:bodyPr>
          <a:lstStyle>
            <a:lvl1pPr algn="ctr">
              <a:defRPr sz="2800" b="1" i="0">
                <a:solidFill>
                  <a:schemeClr val="bg1"/>
                </a:solidFill>
                <a:latin typeface="Gotham Bold" panose="02000504050000020004" pitchFamily="2" charset="0"/>
              </a:defRPr>
            </a:lvl1pPr>
          </a:lstStyle>
          <a:p>
            <a:r>
              <a:rPr lang="en-US" dirty="0"/>
              <a:t>New Section Title</a:t>
            </a:r>
          </a:p>
        </p:txBody>
      </p:sp>
      <p:pic>
        <p:nvPicPr>
          <p:cNvPr id="3" name="Picture 2" descr="A picture containing text, clipart&#10;&#10;Description automatically generated">
            <a:extLst>
              <a:ext uri="{FF2B5EF4-FFF2-40B4-BE49-F238E27FC236}">
                <a16:creationId xmlns:a16="http://schemas.microsoft.com/office/drawing/2014/main" id="{A2156AD2-739A-A8E9-354A-02B10A617A5C}"/>
              </a:ext>
            </a:extLst>
          </p:cNvPr>
          <p:cNvPicPr>
            <a:picLocks noChangeAspect="1"/>
          </p:cNvPicPr>
          <p:nvPr userDrawn="1"/>
        </p:nvPicPr>
        <p:blipFill>
          <a:blip r:embed="rId3"/>
          <a:stretch>
            <a:fillRect/>
          </a:stretch>
        </p:blipFill>
        <p:spPr>
          <a:xfrm>
            <a:off x="4845918" y="5349056"/>
            <a:ext cx="2500163" cy="466417"/>
          </a:xfrm>
          <a:prstGeom prst="rect">
            <a:avLst/>
          </a:prstGeom>
        </p:spPr>
      </p:pic>
    </p:spTree>
    <p:extLst>
      <p:ext uri="{BB962C8B-B14F-4D97-AF65-F5344CB8AC3E}">
        <p14:creationId xmlns:p14="http://schemas.microsoft.com/office/powerpoint/2010/main" val="353178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Line Left">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B55D95-D53D-70A9-45DD-843F6D88AD29}"/>
              </a:ext>
            </a:extLst>
          </p:cNvPr>
          <p:cNvSpPr>
            <a:spLocks noGrp="1"/>
          </p:cNvSpPr>
          <p:nvPr>
            <p:ph type="ftr" sz="quarter" idx="11"/>
          </p:nvPr>
        </p:nvSpPr>
        <p:spPr/>
        <p:txBody>
          <a:bodyPr/>
          <a:lstStyle>
            <a:lvl1pPr>
              <a:defRPr sz="1000"/>
            </a:lvl1pPr>
          </a:lstStyle>
          <a:p>
            <a:endParaRPr lang="en-US"/>
          </a:p>
        </p:txBody>
      </p:sp>
      <p:sp>
        <p:nvSpPr>
          <p:cNvPr id="5" name="Slide Number Placeholder 4">
            <a:extLst>
              <a:ext uri="{FF2B5EF4-FFF2-40B4-BE49-F238E27FC236}">
                <a16:creationId xmlns:a16="http://schemas.microsoft.com/office/drawing/2014/main" id="{671AD420-44B6-56EF-4ACD-A3FBE4432860}"/>
              </a:ext>
            </a:extLst>
          </p:cNvPr>
          <p:cNvSpPr>
            <a:spLocks noGrp="1"/>
          </p:cNvSpPr>
          <p:nvPr>
            <p:ph type="sldNum" sz="quarter" idx="12"/>
          </p:nvPr>
        </p:nvSpPr>
        <p:spPr/>
        <p:txBody>
          <a:bodyPr/>
          <a:lstStyle>
            <a:lvl1pPr>
              <a:defRPr sz="1000"/>
            </a:lvl1pPr>
          </a:lstStyle>
          <a:p>
            <a:fld id="{D094E4DE-7260-DA47-A915-2CC757D25FFB}" type="slidenum">
              <a:rPr lang="en-US" smtClean="0"/>
              <a:pPr/>
              <a:t>‹#›</a:t>
            </a:fld>
            <a:endParaRPr lang="en-US"/>
          </a:p>
        </p:txBody>
      </p:sp>
      <p:pic>
        <p:nvPicPr>
          <p:cNvPr id="6" name="Picture 5">
            <a:extLst>
              <a:ext uri="{FF2B5EF4-FFF2-40B4-BE49-F238E27FC236}">
                <a16:creationId xmlns:a16="http://schemas.microsoft.com/office/drawing/2014/main" id="{75D1958E-E72E-7DFE-057F-7F34297F8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39553" y="3339552"/>
            <a:ext cx="6867943" cy="188839"/>
          </a:xfrm>
          <a:prstGeom prst="rect">
            <a:avLst/>
          </a:prstGeom>
        </p:spPr>
      </p:pic>
      <p:sp>
        <p:nvSpPr>
          <p:cNvPr id="10" name="Title 1">
            <a:extLst>
              <a:ext uri="{FF2B5EF4-FFF2-40B4-BE49-F238E27FC236}">
                <a16:creationId xmlns:a16="http://schemas.microsoft.com/office/drawing/2014/main" id="{14D4CC3A-EF9A-189D-4D30-F2F9D704D312}"/>
              </a:ext>
            </a:extLst>
          </p:cNvPr>
          <p:cNvSpPr>
            <a:spLocks noGrp="1"/>
          </p:cNvSpPr>
          <p:nvPr>
            <p:ph type="title" hasCustomPrompt="1"/>
          </p:nvPr>
        </p:nvSpPr>
        <p:spPr>
          <a:xfrm>
            <a:off x="452284" y="105569"/>
            <a:ext cx="10901516" cy="637765"/>
          </a:xfrm>
        </p:spPr>
        <p:txBody>
          <a:bodyPr>
            <a:noAutofit/>
          </a:bodyPr>
          <a:lstStyle>
            <a:lvl1pPr>
              <a:defRPr sz="2800" b="1" i="0">
                <a:solidFill>
                  <a:schemeClr val="tx1"/>
                </a:solidFill>
                <a:latin typeface="Gotham Bold" panose="02000504050000020004" pitchFamily="2" charset="0"/>
              </a:defRPr>
            </a:lvl1pPr>
          </a:lstStyle>
          <a:p>
            <a:r>
              <a:rPr lang="en-US" dirty="0"/>
              <a:t>Title</a:t>
            </a:r>
          </a:p>
        </p:txBody>
      </p:sp>
      <p:sp>
        <p:nvSpPr>
          <p:cNvPr id="2" name="Text Placeholder 2">
            <a:extLst>
              <a:ext uri="{FF2B5EF4-FFF2-40B4-BE49-F238E27FC236}">
                <a16:creationId xmlns:a16="http://schemas.microsoft.com/office/drawing/2014/main" id="{CFC10F7B-ADC4-1B39-743D-380EA1962B78}"/>
              </a:ext>
            </a:extLst>
          </p:cNvPr>
          <p:cNvSpPr>
            <a:spLocks noGrp="1"/>
          </p:cNvSpPr>
          <p:nvPr>
            <p:ph idx="1" hasCustomPrompt="1"/>
          </p:nvPr>
        </p:nvSpPr>
        <p:spPr>
          <a:xfrm>
            <a:off x="452283" y="980672"/>
            <a:ext cx="10901515" cy="4841393"/>
          </a:xfrm>
          <a:prstGeom prst="rect">
            <a:avLst/>
          </a:prstGeom>
        </p:spPr>
        <p:txBody>
          <a:bodyPr vert="horz" lIns="91440" tIns="45720" rIns="91440" bIns="45720" rtlCol="0">
            <a:normAutofit/>
          </a:bodyPr>
          <a:lstStyle>
            <a:lvl1pPr marL="0" indent="0">
              <a:buNone/>
              <a:defRPr sz="1400" b="0" i="0">
                <a:latin typeface="GOTHAM-LIGHT" panose="02000504020000020004" pitchFamily="2" charset="0"/>
              </a:defRPr>
            </a:lvl1pPr>
            <a:lvl2pPr>
              <a:defRPr sz="1400" b="0" i="0">
                <a:latin typeface="GOTHAM-LIGHT" panose="02000504020000020004" pitchFamily="2" charset="0"/>
              </a:defRPr>
            </a:lvl2pPr>
            <a:lvl3pPr>
              <a:defRPr sz="1400" b="0" i="0">
                <a:latin typeface="GOTHAM-LIGHT" panose="02000504020000020004" pitchFamily="2" charset="0"/>
              </a:defRPr>
            </a:lvl3pPr>
            <a:lvl4pPr>
              <a:defRPr sz="1400" b="0" i="0">
                <a:latin typeface="GOTHAM-LIGHT" panose="02000504020000020004" pitchFamily="2" charset="0"/>
              </a:defRPr>
            </a:lvl4pPr>
          </a:lstStyle>
          <a:p>
            <a:pPr lvl="0"/>
            <a:r>
              <a:rPr lang="en-US" dirty="0"/>
              <a:t>&lt;Content&gt;</a:t>
            </a:r>
          </a:p>
        </p:txBody>
      </p:sp>
      <p:pic>
        <p:nvPicPr>
          <p:cNvPr id="3" name="Picture 2">
            <a:extLst>
              <a:ext uri="{FF2B5EF4-FFF2-40B4-BE49-F238E27FC236}">
                <a16:creationId xmlns:a16="http://schemas.microsoft.com/office/drawing/2014/main" id="{8269445A-F213-829A-1300-415C173F6C86}"/>
              </a:ext>
            </a:extLst>
          </p:cNvPr>
          <p:cNvPicPr>
            <a:picLocks noChangeAspect="1"/>
          </p:cNvPicPr>
          <p:nvPr userDrawn="1"/>
        </p:nvPicPr>
        <p:blipFill>
          <a:blip r:embed="rId3"/>
          <a:stretch>
            <a:fillRect/>
          </a:stretch>
        </p:blipFill>
        <p:spPr>
          <a:xfrm>
            <a:off x="452283" y="6005599"/>
            <a:ext cx="2137668" cy="837857"/>
          </a:xfrm>
          <a:prstGeom prst="rect">
            <a:avLst/>
          </a:prstGeom>
        </p:spPr>
      </p:pic>
    </p:spTree>
    <p:extLst>
      <p:ext uri="{BB962C8B-B14F-4D97-AF65-F5344CB8AC3E}">
        <p14:creationId xmlns:p14="http://schemas.microsoft.com/office/powerpoint/2010/main" val="262118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 Line Lef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4D4CC3A-EF9A-189D-4D30-F2F9D704D312}"/>
              </a:ext>
            </a:extLst>
          </p:cNvPr>
          <p:cNvSpPr>
            <a:spLocks noGrp="1"/>
          </p:cNvSpPr>
          <p:nvPr>
            <p:ph type="title" hasCustomPrompt="1"/>
          </p:nvPr>
        </p:nvSpPr>
        <p:spPr>
          <a:xfrm>
            <a:off x="452284" y="105569"/>
            <a:ext cx="10901516" cy="637765"/>
          </a:xfrm>
        </p:spPr>
        <p:txBody>
          <a:bodyPr>
            <a:noAutofit/>
          </a:bodyPr>
          <a:lstStyle>
            <a:lvl1pPr>
              <a:defRPr sz="2800" b="1" i="0">
                <a:solidFill>
                  <a:schemeClr val="tx1"/>
                </a:solidFill>
                <a:latin typeface="Gotham Bold" panose="02000504050000020004" pitchFamily="2" charset="0"/>
              </a:defRPr>
            </a:lvl1pPr>
          </a:lstStyle>
          <a:p>
            <a:r>
              <a:rPr lang="en-US" dirty="0"/>
              <a:t>Title</a:t>
            </a:r>
          </a:p>
        </p:txBody>
      </p:sp>
      <p:sp>
        <p:nvSpPr>
          <p:cNvPr id="2" name="Text Placeholder 2">
            <a:extLst>
              <a:ext uri="{FF2B5EF4-FFF2-40B4-BE49-F238E27FC236}">
                <a16:creationId xmlns:a16="http://schemas.microsoft.com/office/drawing/2014/main" id="{CFC10F7B-ADC4-1B39-743D-380EA1962B78}"/>
              </a:ext>
            </a:extLst>
          </p:cNvPr>
          <p:cNvSpPr>
            <a:spLocks noGrp="1"/>
          </p:cNvSpPr>
          <p:nvPr>
            <p:ph idx="1" hasCustomPrompt="1"/>
          </p:nvPr>
        </p:nvSpPr>
        <p:spPr>
          <a:xfrm>
            <a:off x="452283" y="980672"/>
            <a:ext cx="10901515" cy="4841393"/>
          </a:xfrm>
          <a:prstGeom prst="rect">
            <a:avLst/>
          </a:prstGeom>
        </p:spPr>
        <p:txBody>
          <a:bodyPr vert="horz" lIns="91440" tIns="45720" rIns="91440" bIns="45720" rtlCol="0">
            <a:normAutofit/>
          </a:bodyPr>
          <a:lstStyle>
            <a:lvl1pPr marL="0" indent="0">
              <a:buNone/>
              <a:defRPr sz="1400" b="0" i="0">
                <a:latin typeface="GOTHAM-LIGHT" panose="02000504020000020004" pitchFamily="2" charset="0"/>
              </a:defRPr>
            </a:lvl1pPr>
            <a:lvl2pPr>
              <a:defRPr sz="1400" b="0" i="0">
                <a:latin typeface="GOTHAM-LIGHT" panose="02000504020000020004" pitchFamily="2" charset="0"/>
              </a:defRPr>
            </a:lvl2pPr>
            <a:lvl3pPr>
              <a:defRPr sz="1400" b="0" i="0">
                <a:latin typeface="GOTHAM-LIGHT" panose="02000504020000020004" pitchFamily="2" charset="0"/>
              </a:defRPr>
            </a:lvl3pPr>
            <a:lvl4pPr>
              <a:defRPr sz="1400" b="0" i="0">
                <a:latin typeface="GOTHAM-LIGHT" panose="02000504020000020004" pitchFamily="2" charset="0"/>
              </a:defRPr>
            </a:lvl4pPr>
          </a:lstStyle>
          <a:p>
            <a:pPr lvl="0"/>
            <a:r>
              <a:rPr lang="en-US" dirty="0"/>
              <a:t>&lt;Content&gt;</a:t>
            </a:r>
          </a:p>
        </p:txBody>
      </p:sp>
      <p:pic>
        <p:nvPicPr>
          <p:cNvPr id="7" name="Picture 6">
            <a:extLst>
              <a:ext uri="{FF2B5EF4-FFF2-40B4-BE49-F238E27FC236}">
                <a16:creationId xmlns:a16="http://schemas.microsoft.com/office/drawing/2014/main" id="{2BAE95F5-A125-7826-4C3C-9BA3A5578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33672"/>
            <a:ext cx="12192000" cy="188841"/>
          </a:xfrm>
          <a:prstGeom prst="rect">
            <a:avLst/>
          </a:prstGeom>
        </p:spPr>
      </p:pic>
      <p:sp>
        <p:nvSpPr>
          <p:cNvPr id="6" name="Date Placeholder 5">
            <a:extLst>
              <a:ext uri="{FF2B5EF4-FFF2-40B4-BE49-F238E27FC236}">
                <a16:creationId xmlns:a16="http://schemas.microsoft.com/office/drawing/2014/main" id="{114E5247-CE8E-9500-13DF-FCF03CE5C567}"/>
              </a:ext>
            </a:extLst>
          </p:cNvPr>
          <p:cNvSpPr>
            <a:spLocks noGrp="1"/>
          </p:cNvSpPr>
          <p:nvPr>
            <p:ph type="dt" sz="half" idx="10"/>
          </p:nvPr>
        </p:nvSpPr>
        <p:spPr/>
        <p:txBody>
          <a:bodyPr/>
          <a:lstStyle>
            <a:lvl1pPr>
              <a:defRPr sz="1000"/>
            </a:lvl1pPr>
          </a:lstStyle>
          <a:p>
            <a:fld id="{427EFD61-711B-484F-B201-0BAC678539AB}" type="datetime1">
              <a:rPr lang="en-AU" smtClean="0"/>
              <a:pPr/>
              <a:t>17/12/2024</a:t>
            </a:fld>
            <a:endParaRPr lang="en-US" dirty="0"/>
          </a:p>
        </p:txBody>
      </p:sp>
      <p:sp>
        <p:nvSpPr>
          <p:cNvPr id="8" name="Footer Placeholder 7">
            <a:extLst>
              <a:ext uri="{FF2B5EF4-FFF2-40B4-BE49-F238E27FC236}">
                <a16:creationId xmlns:a16="http://schemas.microsoft.com/office/drawing/2014/main" id="{3C21A67A-9858-BF82-4F98-B33DAB3A3C4E}"/>
              </a:ext>
            </a:extLst>
          </p:cNvPr>
          <p:cNvSpPr>
            <a:spLocks noGrp="1"/>
          </p:cNvSpPr>
          <p:nvPr>
            <p:ph type="ftr" sz="quarter" idx="11"/>
          </p:nvPr>
        </p:nvSpPr>
        <p:spPr/>
        <p:txBody>
          <a:bodyPr/>
          <a:lstStyle>
            <a:lvl1pPr>
              <a:defRPr sz="1000"/>
            </a:lvl1pPr>
          </a:lstStyle>
          <a:p>
            <a:endParaRPr lang="en-US" dirty="0"/>
          </a:p>
        </p:txBody>
      </p:sp>
      <p:sp>
        <p:nvSpPr>
          <p:cNvPr id="9" name="Slide Number Placeholder 8">
            <a:extLst>
              <a:ext uri="{FF2B5EF4-FFF2-40B4-BE49-F238E27FC236}">
                <a16:creationId xmlns:a16="http://schemas.microsoft.com/office/drawing/2014/main" id="{933E58C5-AB3C-55D3-154B-8B4FBEE9FB77}"/>
              </a:ext>
            </a:extLst>
          </p:cNvPr>
          <p:cNvSpPr>
            <a:spLocks noGrp="1"/>
          </p:cNvSpPr>
          <p:nvPr>
            <p:ph type="sldNum" sz="quarter" idx="12"/>
          </p:nvPr>
        </p:nvSpPr>
        <p:spPr/>
        <p:txBody>
          <a:bodyPr/>
          <a:lstStyle>
            <a:lvl1pPr>
              <a:defRPr sz="1000"/>
            </a:lvl1pPr>
          </a:lstStyle>
          <a:p>
            <a:fld id="{D094E4DE-7260-DA47-A915-2CC757D25FFB}" type="slidenum">
              <a:rPr lang="en-US" smtClean="0"/>
              <a:pPr/>
              <a:t>‹#›</a:t>
            </a:fld>
            <a:endParaRPr lang="en-US" dirty="0"/>
          </a:p>
        </p:txBody>
      </p:sp>
    </p:spTree>
    <p:extLst>
      <p:ext uri="{BB962C8B-B14F-4D97-AF65-F5344CB8AC3E}">
        <p14:creationId xmlns:p14="http://schemas.microsoft.com/office/powerpoint/2010/main" val="416860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Gradient 01">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D4480FA2-905E-5860-2AAF-756CDF1549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
            <a:extLst>
              <a:ext uri="{FF2B5EF4-FFF2-40B4-BE49-F238E27FC236}">
                <a16:creationId xmlns:a16="http://schemas.microsoft.com/office/drawing/2014/main" id="{DFE42F5F-492D-025A-95D6-71A1FB5B83A6}"/>
              </a:ext>
            </a:extLst>
          </p:cNvPr>
          <p:cNvSpPr>
            <a:spLocks noGrp="1"/>
          </p:cNvSpPr>
          <p:nvPr>
            <p:ph idx="1" hasCustomPrompt="1"/>
          </p:nvPr>
        </p:nvSpPr>
        <p:spPr>
          <a:xfrm>
            <a:off x="452284" y="980672"/>
            <a:ext cx="10901516" cy="4841393"/>
          </a:xfrm>
          <a:prstGeom prst="rect">
            <a:avLst/>
          </a:prstGeom>
        </p:spPr>
        <p:txBody>
          <a:bodyPr vert="horz" lIns="91440" tIns="45720" rIns="91440" bIns="45720" rtlCol="0">
            <a:normAutofit/>
          </a:bodyPr>
          <a:lstStyle>
            <a:lvl1pPr marL="0" indent="0">
              <a:buNone/>
              <a:defRPr sz="1400" b="0" i="0">
                <a:solidFill>
                  <a:schemeClr val="bg1"/>
                </a:solidFill>
                <a:latin typeface="GOTHAM-LIGHT" panose="02000504020000020004" pitchFamily="2" charset="0"/>
              </a:defRPr>
            </a:lvl1pPr>
            <a:lvl2pPr>
              <a:defRPr>
                <a:solidFill>
                  <a:schemeClr val="bg1"/>
                </a:solidFill>
              </a:defRPr>
            </a:lvl2pPr>
            <a:lvl3pPr>
              <a:defRPr>
                <a:solidFill>
                  <a:schemeClr val="bg1"/>
                </a:solidFill>
              </a:defRPr>
            </a:lvl3pPr>
            <a:lvl4pPr>
              <a:defRPr>
                <a:solidFill>
                  <a:schemeClr val="bg1"/>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&lt;Content&gt;</a:t>
            </a:r>
          </a:p>
        </p:txBody>
      </p:sp>
      <p:sp>
        <p:nvSpPr>
          <p:cNvPr id="9" name="Title 1">
            <a:extLst>
              <a:ext uri="{FF2B5EF4-FFF2-40B4-BE49-F238E27FC236}">
                <a16:creationId xmlns:a16="http://schemas.microsoft.com/office/drawing/2014/main" id="{98F342D7-2D64-CE31-E482-C1797678BC64}"/>
              </a:ext>
            </a:extLst>
          </p:cNvPr>
          <p:cNvSpPr>
            <a:spLocks noGrp="1"/>
          </p:cNvSpPr>
          <p:nvPr>
            <p:ph type="title" hasCustomPrompt="1"/>
          </p:nvPr>
        </p:nvSpPr>
        <p:spPr>
          <a:xfrm>
            <a:off x="452284" y="105569"/>
            <a:ext cx="10901516" cy="637765"/>
          </a:xfrm>
        </p:spPr>
        <p:txBody>
          <a:bodyPr>
            <a:noAutofit/>
          </a:bodyPr>
          <a:lstStyle>
            <a:lvl1pPr>
              <a:defRPr sz="2800" b="1" i="0">
                <a:solidFill>
                  <a:schemeClr val="bg1"/>
                </a:solidFill>
                <a:latin typeface="Gotham Bold" panose="02000504050000020004" pitchFamily="2" charset="0"/>
              </a:defRPr>
            </a:lvl1pPr>
          </a:lstStyle>
          <a:p>
            <a:r>
              <a:rPr lang="en-US" dirty="0"/>
              <a:t>Title</a:t>
            </a:r>
          </a:p>
        </p:txBody>
      </p:sp>
      <p:pic>
        <p:nvPicPr>
          <p:cNvPr id="10" name="Picture 9" descr="Logo, icon&#10;&#10;Description automatically generated">
            <a:extLst>
              <a:ext uri="{FF2B5EF4-FFF2-40B4-BE49-F238E27FC236}">
                <a16:creationId xmlns:a16="http://schemas.microsoft.com/office/drawing/2014/main" id="{38509606-F08A-008B-AA8B-7CC715F58165}"/>
              </a:ext>
            </a:extLst>
          </p:cNvPr>
          <p:cNvPicPr>
            <a:picLocks noChangeAspect="1"/>
          </p:cNvPicPr>
          <p:nvPr userDrawn="1"/>
        </p:nvPicPr>
        <p:blipFill>
          <a:blip r:embed="rId3"/>
          <a:stretch>
            <a:fillRect/>
          </a:stretch>
        </p:blipFill>
        <p:spPr>
          <a:xfrm>
            <a:off x="11151227" y="6176963"/>
            <a:ext cx="862345" cy="471488"/>
          </a:xfrm>
          <a:prstGeom prst="rect">
            <a:avLst/>
          </a:prstGeom>
        </p:spPr>
      </p:pic>
      <p:sp>
        <p:nvSpPr>
          <p:cNvPr id="6" name="Date Placeholder 7">
            <a:extLst>
              <a:ext uri="{FF2B5EF4-FFF2-40B4-BE49-F238E27FC236}">
                <a16:creationId xmlns:a16="http://schemas.microsoft.com/office/drawing/2014/main" id="{7AB414B7-6A37-7C9C-DFDF-DCEE05E8449D}"/>
              </a:ext>
            </a:extLst>
          </p:cNvPr>
          <p:cNvSpPr>
            <a:spLocks noGrp="1"/>
          </p:cNvSpPr>
          <p:nvPr>
            <p:ph type="dt" sz="half" idx="10"/>
          </p:nvPr>
        </p:nvSpPr>
        <p:spPr>
          <a:xfrm>
            <a:off x="838200" y="6283325"/>
            <a:ext cx="2743200" cy="365125"/>
          </a:xfrm>
        </p:spPr>
        <p:txBody>
          <a:bodyPr/>
          <a:lstStyle>
            <a:lvl1pPr>
              <a:defRPr sz="1000">
                <a:solidFill>
                  <a:schemeClr val="bg1"/>
                </a:solidFill>
              </a:defRPr>
            </a:lvl1pPr>
          </a:lstStyle>
          <a:p>
            <a:fld id="{9A71ABB4-C134-1641-AC96-3AAC7FB9C22F}" type="datetime1">
              <a:rPr lang="en-AU" smtClean="0"/>
              <a:t>17/12/2024</a:t>
            </a:fld>
            <a:endParaRPr lang="en-US" dirty="0"/>
          </a:p>
        </p:txBody>
      </p:sp>
      <p:sp>
        <p:nvSpPr>
          <p:cNvPr id="7" name="Footer Placeholder 8">
            <a:extLst>
              <a:ext uri="{FF2B5EF4-FFF2-40B4-BE49-F238E27FC236}">
                <a16:creationId xmlns:a16="http://schemas.microsoft.com/office/drawing/2014/main" id="{00A78739-6A6A-1434-32B9-0A6DC6A9B34A}"/>
              </a:ext>
            </a:extLst>
          </p:cNvPr>
          <p:cNvSpPr>
            <a:spLocks noGrp="1"/>
          </p:cNvSpPr>
          <p:nvPr>
            <p:ph type="ftr" sz="quarter" idx="11"/>
          </p:nvPr>
        </p:nvSpPr>
        <p:spPr>
          <a:xfrm>
            <a:off x="3911287" y="6283325"/>
            <a:ext cx="4114800" cy="365125"/>
          </a:xfrm>
        </p:spPr>
        <p:txBody>
          <a:bodyPr/>
          <a:lstStyle>
            <a:lvl1pPr>
              <a:defRPr sz="1000">
                <a:solidFill>
                  <a:schemeClr val="bg1"/>
                </a:solidFill>
              </a:defRPr>
            </a:lvl1pPr>
          </a:lstStyle>
          <a:p>
            <a:endParaRPr lang="en-US" dirty="0"/>
          </a:p>
        </p:txBody>
      </p:sp>
      <p:sp>
        <p:nvSpPr>
          <p:cNvPr id="11" name="Slide Number Placeholder 9">
            <a:extLst>
              <a:ext uri="{FF2B5EF4-FFF2-40B4-BE49-F238E27FC236}">
                <a16:creationId xmlns:a16="http://schemas.microsoft.com/office/drawing/2014/main" id="{8AAF3941-43A3-1FED-2788-BA4591620790}"/>
              </a:ext>
            </a:extLst>
          </p:cNvPr>
          <p:cNvSpPr>
            <a:spLocks noGrp="1"/>
          </p:cNvSpPr>
          <p:nvPr>
            <p:ph type="sldNum" sz="quarter" idx="12"/>
          </p:nvPr>
        </p:nvSpPr>
        <p:spPr>
          <a:xfrm>
            <a:off x="8280714" y="6283326"/>
            <a:ext cx="2743200" cy="365125"/>
          </a:xfrm>
        </p:spPr>
        <p:txBody>
          <a:bodyPr/>
          <a:lstStyle>
            <a:lvl1pPr>
              <a:defRPr sz="1000">
                <a:solidFill>
                  <a:schemeClr val="bg1"/>
                </a:solidFill>
              </a:defRPr>
            </a:lvl1pPr>
          </a:lstStyle>
          <a:p>
            <a:fld id="{D094E4DE-7260-DA47-A915-2CC757D25FFB}" type="slidenum">
              <a:rPr lang="en-US" smtClean="0"/>
              <a:pPr/>
              <a:t>‹#›</a:t>
            </a:fld>
            <a:endParaRPr lang="en-US" dirty="0"/>
          </a:p>
        </p:txBody>
      </p:sp>
    </p:spTree>
    <p:extLst>
      <p:ext uri="{BB962C8B-B14F-4D97-AF65-F5344CB8AC3E}">
        <p14:creationId xmlns:p14="http://schemas.microsoft.com/office/powerpoint/2010/main" val="254206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Gradient 0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82CCB0E-B155-D023-947F-DBBE0E5FE7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0DFD244-EA0B-E90D-A91B-565DD4F1D105}"/>
              </a:ext>
            </a:extLst>
          </p:cNvPr>
          <p:cNvSpPr>
            <a:spLocks noGrp="1"/>
          </p:cNvSpPr>
          <p:nvPr>
            <p:ph type="title" hasCustomPrompt="1"/>
          </p:nvPr>
        </p:nvSpPr>
        <p:spPr>
          <a:xfrm>
            <a:off x="452284" y="105569"/>
            <a:ext cx="10901516" cy="637765"/>
          </a:xfrm>
        </p:spPr>
        <p:txBody>
          <a:bodyPr>
            <a:noAutofit/>
          </a:bodyPr>
          <a:lstStyle>
            <a:lvl1pPr>
              <a:defRPr sz="2800" b="1" i="0">
                <a:solidFill>
                  <a:schemeClr val="bg1"/>
                </a:solidFill>
                <a:latin typeface="Gotham Bold" panose="02000504050000020004" pitchFamily="2" charset="0"/>
              </a:defRPr>
            </a:lvl1pPr>
          </a:lstStyle>
          <a:p>
            <a:r>
              <a:rPr lang="en-US" dirty="0"/>
              <a:t>Title</a:t>
            </a:r>
          </a:p>
        </p:txBody>
      </p:sp>
      <p:sp>
        <p:nvSpPr>
          <p:cNvPr id="10" name="Text Placeholder 2">
            <a:extLst>
              <a:ext uri="{FF2B5EF4-FFF2-40B4-BE49-F238E27FC236}">
                <a16:creationId xmlns:a16="http://schemas.microsoft.com/office/drawing/2014/main" id="{936A5F68-9CB9-C9E7-05DF-D18176154743}"/>
              </a:ext>
            </a:extLst>
          </p:cNvPr>
          <p:cNvSpPr>
            <a:spLocks noGrp="1"/>
          </p:cNvSpPr>
          <p:nvPr>
            <p:ph idx="1" hasCustomPrompt="1"/>
          </p:nvPr>
        </p:nvSpPr>
        <p:spPr>
          <a:xfrm>
            <a:off x="452283" y="980672"/>
            <a:ext cx="10901515" cy="4841393"/>
          </a:xfrm>
          <a:prstGeom prst="rect">
            <a:avLst/>
          </a:prstGeom>
        </p:spPr>
        <p:txBody>
          <a:bodyPr vert="horz" lIns="91440" tIns="45720" rIns="91440" bIns="45720" rtlCol="0">
            <a:normAutofit/>
          </a:bodyPr>
          <a:lstStyle>
            <a:lvl1pPr marL="0" indent="0">
              <a:buNone/>
              <a:defRPr sz="1400" b="0" i="0">
                <a:solidFill>
                  <a:schemeClr val="bg1"/>
                </a:solidFill>
                <a:latin typeface="GOTHAM-LIGHT" panose="02000504020000020004" pitchFamily="2" charset="0"/>
              </a:defRPr>
            </a:lvl1pPr>
            <a:lvl2pPr>
              <a:defRPr>
                <a:solidFill>
                  <a:schemeClr val="bg1"/>
                </a:solidFill>
              </a:defRPr>
            </a:lvl2pPr>
            <a:lvl3pPr>
              <a:defRPr>
                <a:solidFill>
                  <a:schemeClr val="bg1"/>
                </a:solidFill>
              </a:defRPr>
            </a:lvl3pPr>
            <a:lvl4pPr>
              <a:defRPr>
                <a:solidFill>
                  <a:schemeClr val="bg1"/>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&lt;Content&gt;</a:t>
            </a:r>
          </a:p>
        </p:txBody>
      </p:sp>
      <p:pic>
        <p:nvPicPr>
          <p:cNvPr id="11" name="Picture 10" descr="Logo, icon&#10;&#10;Description automatically generated">
            <a:extLst>
              <a:ext uri="{FF2B5EF4-FFF2-40B4-BE49-F238E27FC236}">
                <a16:creationId xmlns:a16="http://schemas.microsoft.com/office/drawing/2014/main" id="{EFB3E919-8C31-5440-DA12-6798BD2ECC81}"/>
              </a:ext>
            </a:extLst>
          </p:cNvPr>
          <p:cNvPicPr>
            <a:picLocks noChangeAspect="1"/>
          </p:cNvPicPr>
          <p:nvPr userDrawn="1"/>
        </p:nvPicPr>
        <p:blipFill>
          <a:blip r:embed="rId3"/>
          <a:stretch>
            <a:fillRect/>
          </a:stretch>
        </p:blipFill>
        <p:spPr>
          <a:xfrm>
            <a:off x="11151227" y="6176963"/>
            <a:ext cx="862345" cy="471488"/>
          </a:xfrm>
          <a:prstGeom prst="rect">
            <a:avLst/>
          </a:prstGeom>
        </p:spPr>
      </p:pic>
      <p:sp>
        <p:nvSpPr>
          <p:cNvPr id="2" name="Date Placeholder 7">
            <a:extLst>
              <a:ext uri="{FF2B5EF4-FFF2-40B4-BE49-F238E27FC236}">
                <a16:creationId xmlns:a16="http://schemas.microsoft.com/office/drawing/2014/main" id="{7E0B74D2-164C-DBBF-54FA-DCF58D47418E}"/>
              </a:ext>
            </a:extLst>
          </p:cNvPr>
          <p:cNvSpPr>
            <a:spLocks noGrp="1"/>
          </p:cNvSpPr>
          <p:nvPr>
            <p:ph type="dt" sz="half" idx="10"/>
          </p:nvPr>
        </p:nvSpPr>
        <p:spPr>
          <a:xfrm>
            <a:off x="838200" y="6283325"/>
            <a:ext cx="2743200" cy="365125"/>
          </a:xfrm>
        </p:spPr>
        <p:txBody>
          <a:bodyPr/>
          <a:lstStyle>
            <a:lvl1pPr>
              <a:defRPr sz="1000">
                <a:solidFill>
                  <a:schemeClr val="bg1"/>
                </a:solidFill>
              </a:defRPr>
            </a:lvl1pPr>
          </a:lstStyle>
          <a:p>
            <a:fld id="{BDB5E090-2163-E046-AEE0-3FE57B713577}" type="datetime1">
              <a:rPr lang="en-AU" smtClean="0"/>
              <a:t>17/12/2024</a:t>
            </a:fld>
            <a:endParaRPr lang="en-US" dirty="0"/>
          </a:p>
        </p:txBody>
      </p:sp>
      <p:sp>
        <p:nvSpPr>
          <p:cNvPr id="5" name="Footer Placeholder 8">
            <a:extLst>
              <a:ext uri="{FF2B5EF4-FFF2-40B4-BE49-F238E27FC236}">
                <a16:creationId xmlns:a16="http://schemas.microsoft.com/office/drawing/2014/main" id="{CF9F6274-8E5E-362E-12FC-80C194FFA894}"/>
              </a:ext>
            </a:extLst>
          </p:cNvPr>
          <p:cNvSpPr>
            <a:spLocks noGrp="1"/>
          </p:cNvSpPr>
          <p:nvPr>
            <p:ph type="ftr" sz="quarter" idx="11"/>
          </p:nvPr>
        </p:nvSpPr>
        <p:spPr>
          <a:xfrm>
            <a:off x="3911287" y="6283325"/>
            <a:ext cx="4114800" cy="365125"/>
          </a:xfrm>
        </p:spPr>
        <p:txBody>
          <a:bodyPr/>
          <a:lstStyle>
            <a:lvl1pPr>
              <a:defRPr sz="1000">
                <a:solidFill>
                  <a:schemeClr val="bg1"/>
                </a:solidFill>
              </a:defRPr>
            </a:lvl1pPr>
          </a:lstStyle>
          <a:p>
            <a:endParaRPr lang="en-US" dirty="0"/>
          </a:p>
        </p:txBody>
      </p:sp>
      <p:sp>
        <p:nvSpPr>
          <p:cNvPr id="6" name="Slide Number Placeholder 9">
            <a:extLst>
              <a:ext uri="{FF2B5EF4-FFF2-40B4-BE49-F238E27FC236}">
                <a16:creationId xmlns:a16="http://schemas.microsoft.com/office/drawing/2014/main" id="{FE35ACD9-D815-BC00-4A63-C3286A7873BC}"/>
              </a:ext>
            </a:extLst>
          </p:cNvPr>
          <p:cNvSpPr>
            <a:spLocks noGrp="1"/>
          </p:cNvSpPr>
          <p:nvPr>
            <p:ph type="sldNum" sz="quarter" idx="12"/>
          </p:nvPr>
        </p:nvSpPr>
        <p:spPr>
          <a:xfrm>
            <a:off x="8280714" y="6283326"/>
            <a:ext cx="2743200" cy="365125"/>
          </a:xfrm>
        </p:spPr>
        <p:txBody>
          <a:bodyPr/>
          <a:lstStyle>
            <a:lvl1pPr>
              <a:defRPr sz="1000">
                <a:solidFill>
                  <a:schemeClr val="bg1"/>
                </a:solidFill>
              </a:defRPr>
            </a:lvl1pPr>
          </a:lstStyle>
          <a:p>
            <a:fld id="{D094E4DE-7260-DA47-A915-2CC757D25FFB}" type="slidenum">
              <a:rPr lang="en-US" smtClean="0"/>
              <a:pPr/>
              <a:t>‹#›</a:t>
            </a:fld>
            <a:endParaRPr lang="en-US" dirty="0"/>
          </a:p>
        </p:txBody>
      </p:sp>
    </p:spTree>
    <p:extLst>
      <p:ext uri="{BB962C8B-B14F-4D97-AF65-F5344CB8AC3E}">
        <p14:creationId xmlns:p14="http://schemas.microsoft.com/office/powerpoint/2010/main" val="392657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17AA4-0070-C277-B611-82CBC51E7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i="0" dirty="0">
                <a:latin typeface="Gotham Black" panose="02000504050000020004" pitchFamily="2" charset="0"/>
              </a:rPr>
              <a:t>Title</a:t>
            </a:r>
            <a:endParaRPr lang="en-US" dirty="0"/>
          </a:p>
        </p:txBody>
      </p:sp>
      <p:sp>
        <p:nvSpPr>
          <p:cNvPr id="3" name="Text Placeholder 2">
            <a:extLst>
              <a:ext uri="{FF2B5EF4-FFF2-40B4-BE49-F238E27FC236}">
                <a16:creationId xmlns:a16="http://schemas.microsoft.com/office/drawing/2014/main" id="{5F021788-7EF8-48D9-155D-B6202C88D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64EC1D7B-85A1-F840-0FED-38D62C9221B9}"/>
              </a:ext>
            </a:extLst>
          </p:cNvPr>
          <p:cNvSpPr>
            <a:spLocks noGrp="1"/>
          </p:cNvSpPr>
          <p:nvPr>
            <p:ph type="dt" sz="half" idx="2"/>
          </p:nvPr>
        </p:nvSpPr>
        <p:spPr>
          <a:xfrm>
            <a:off x="838200" y="6283325"/>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LIGHT" panose="02000504020000020004" pitchFamily="2" charset="0"/>
              </a:defRPr>
            </a:lvl1pPr>
          </a:lstStyle>
          <a:p>
            <a:fld id="{8155C310-43F7-664C-BE10-5D61E7E24F15}" type="datetime1">
              <a:rPr lang="en-AU" smtClean="0"/>
              <a:t>17/12/2024</a:t>
            </a:fld>
            <a:endParaRPr lang="en-US" dirty="0"/>
          </a:p>
        </p:txBody>
      </p:sp>
      <p:sp>
        <p:nvSpPr>
          <p:cNvPr id="5" name="Footer Placeholder 4">
            <a:extLst>
              <a:ext uri="{FF2B5EF4-FFF2-40B4-BE49-F238E27FC236}">
                <a16:creationId xmlns:a16="http://schemas.microsoft.com/office/drawing/2014/main" id="{70789EE7-AF90-5A05-67A8-938BC720F12F}"/>
              </a:ext>
            </a:extLst>
          </p:cNvPr>
          <p:cNvSpPr>
            <a:spLocks noGrp="1"/>
          </p:cNvSpPr>
          <p:nvPr>
            <p:ph type="ftr" sz="quarter" idx="3"/>
          </p:nvPr>
        </p:nvSpPr>
        <p:spPr>
          <a:xfrm>
            <a:off x="3911287" y="6283325"/>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LIGHT" panose="02000504020000020004" pitchFamily="2" charset="0"/>
              </a:defRPr>
            </a:lvl1pPr>
          </a:lstStyle>
          <a:p>
            <a:endParaRPr lang="en-US" dirty="0"/>
          </a:p>
        </p:txBody>
      </p:sp>
      <p:sp>
        <p:nvSpPr>
          <p:cNvPr id="6" name="Slide Number Placeholder 5">
            <a:extLst>
              <a:ext uri="{FF2B5EF4-FFF2-40B4-BE49-F238E27FC236}">
                <a16:creationId xmlns:a16="http://schemas.microsoft.com/office/drawing/2014/main" id="{E84912EC-8D5E-F6A5-6CA3-CAD130B56FA9}"/>
              </a:ext>
            </a:extLst>
          </p:cNvPr>
          <p:cNvSpPr>
            <a:spLocks noGrp="1"/>
          </p:cNvSpPr>
          <p:nvPr>
            <p:ph type="sldNum" sz="quarter" idx="4"/>
          </p:nvPr>
        </p:nvSpPr>
        <p:spPr>
          <a:xfrm>
            <a:off x="8280714" y="628332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LIGHT" panose="02000504020000020004" pitchFamily="2" charset="0"/>
              </a:defRPr>
            </a:lvl1pPr>
          </a:lstStyle>
          <a:p>
            <a:fld id="{D094E4DE-7260-DA47-A915-2CC757D25FFB}" type="slidenum">
              <a:rPr lang="en-US" smtClean="0"/>
              <a:pPr/>
              <a:t>‹#›</a:t>
            </a:fld>
            <a:endParaRPr lang="en-US" dirty="0"/>
          </a:p>
        </p:txBody>
      </p:sp>
      <p:pic>
        <p:nvPicPr>
          <p:cNvPr id="9" name="Picture 8" descr="Logo, icon&#10;&#10;Description automatically generated">
            <a:extLst>
              <a:ext uri="{FF2B5EF4-FFF2-40B4-BE49-F238E27FC236}">
                <a16:creationId xmlns:a16="http://schemas.microsoft.com/office/drawing/2014/main" id="{91A66C4E-7709-B5EA-DAFC-BD55A6BADECB}"/>
              </a:ext>
            </a:extLst>
          </p:cNvPr>
          <p:cNvPicPr>
            <a:picLocks noChangeAspect="1"/>
          </p:cNvPicPr>
          <p:nvPr userDrawn="1"/>
        </p:nvPicPr>
        <p:blipFill>
          <a:blip r:embed="rId14"/>
          <a:stretch>
            <a:fillRect/>
          </a:stretch>
        </p:blipFill>
        <p:spPr>
          <a:xfrm>
            <a:off x="11151228" y="6176963"/>
            <a:ext cx="862345" cy="471488"/>
          </a:xfrm>
          <a:prstGeom prst="rect">
            <a:avLst/>
          </a:prstGeom>
        </p:spPr>
      </p:pic>
    </p:spTree>
    <p:extLst>
      <p:ext uri="{BB962C8B-B14F-4D97-AF65-F5344CB8AC3E}">
        <p14:creationId xmlns:p14="http://schemas.microsoft.com/office/powerpoint/2010/main" val="1344869670"/>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60" r:id="rId3"/>
    <p:sldLayoutId id="2147483653" r:id="rId4"/>
    <p:sldLayoutId id="2147483662" r:id="rId5"/>
    <p:sldLayoutId id="2147483654" r:id="rId6"/>
    <p:sldLayoutId id="2147483681" r:id="rId7"/>
    <p:sldLayoutId id="2147483661" r:id="rId8"/>
    <p:sldLayoutId id="2147483658" r:id="rId9"/>
    <p:sldLayoutId id="2147483659" r:id="rId10"/>
    <p:sldLayoutId id="2147483663" r:id="rId11"/>
    <p:sldLayoutId id="2147483685" r:id="rId12"/>
  </p:sldLayoutIdLst>
  <p:hf hdr="0"/>
  <p:txStyles>
    <p:titleStyle>
      <a:lvl1pPr algn="l" defTabSz="914400" rtl="0" eaLnBrk="1" latinLnBrk="0" hangingPunct="1">
        <a:lnSpc>
          <a:spcPct val="90000"/>
        </a:lnSpc>
        <a:spcBef>
          <a:spcPct val="0"/>
        </a:spcBef>
        <a:buNone/>
        <a:defRPr sz="4400" b="1" i="0" kern="1200">
          <a:solidFill>
            <a:schemeClr val="tx1"/>
          </a:solidFill>
          <a:latin typeface="Gotham Black" panose="0200050405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9303B"/>
          </a:solidFill>
          <a:latin typeface="GOTHAM-MEDIUM" panose="02000504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BOOK" panose="02000504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LIGHT" panose="0200050402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1" i="0" kern="1200">
          <a:solidFill>
            <a:schemeClr val="tx1"/>
          </a:solidFill>
          <a:latin typeface="Gotham Bold" panose="02000504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88C1CB-6BBE-C6BB-D771-6D5414621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9E30A4D6-11A9-404A-8C4E-788E3F66BDE0}" type="datetime1">
              <a:rPr lang="en-AU" smtClean="0"/>
              <a:pPr/>
              <a:t>17/12/2024</a:t>
            </a:fld>
            <a:endParaRPr lang="en-US"/>
          </a:p>
        </p:txBody>
      </p:sp>
      <p:sp>
        <p:nvSpPr>
          <p:cNvPr id="5" name="Footer Placeholder 4">
            <a:extLst>
              <a:ext uri="{FF2B5EF4-FFF2-40B4-BE49-F238E27FC236}">
                <a16:creationId xmlns:a16="http://schemas.microsoft.com/office/drawing/2014/main" id="{F83722DE-C8E7-81DF-9CFB-4F4E497E5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2339A-80D0-4542-F7EB-C4046EF3E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4648D08-48B0-CD4B-96ED-5B0F873F0A73}" type="slidenum">
              <a:rPr lang="en-US" smtClean="0"/>
              <a:pPr/>
              <a:t>‹#›</a:t>
            </a:fld>
            <a:endParaRPr lang="en-US"/>
          </a:p>
        </p:txBody>
      </p:sp>
    </p:spTree>
    <p:extLst>
      <p:ext uri="{BB962C8B-B14F-4D97-AF65-F5344CB8AC3E}">
        <p14:creationId xmlns:p14="http://schemas.microsoft.com/office/powerpoint/2010/main" val="3217765083"/>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image" Target="../media/image35.png"/><Relationship Id="rId7" Type="http://schemas.openxmlformats.org/officeDocument/2006/relationships/image" Target="../media/image20.png"/><Relationship Id="rId12"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44.jpeg"/><Relationship Id="rId10" Type="http://schemas.openxmlformats.org/officeDocument/2006/relationships/image" Target="../media/image22.png"/><Relationship Id="rId4" Type="http://schemas.openxmlformats.org/officeDocument/2006/relationships/image" Target="../media/image36.sv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1.svg"/><Relationship Id="rId7"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www.abc.net.au/news/2024-08-20/allied-health-students-placement-poverty-graduation/104243024" TargetMode="External"/><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hyperlink" Target="https://www.adelaidenow.com.au/news/victoria/allied-health-students-demand-federal-government-include-them-in-commonwealth-prac-payments/news-story/3f3fb1506bb0cd632f2146729ea0c32c?btr=fe60c784d68ec3d83159319f9de80f14" TargetMode="External"/><Relationship Id="rId18" Type="http://schemas.openxmlformats.org/officeDocument/2006/relationships/hyperlink" Target="https://www.cairnspost.com.au/news/victoria/allied-health-students-demand-federal-government-include-them-in-commonwealth-prac-payments/news-story/3f3fb1506bb0cd632f2146729ea0c32c?btr=fe60c784d68ec3d83159319f9de80f14" TargetMode="External"/><Relationship Id="rId3" Type="http://schemas.openxmlformats.org/officeDocument/2006/relationships/image" Target="../media/image41.svg"/><Relationship Id="rId7" Type="http://schemas.openxmlformats.org/officeDocument/2006/relationships/image" Target="../media/image35.png"/><Relationship Id="rId12" Type="http://schemas.openxmlformats.org/officeDocument/2006/relationships/hyperlink" Target="https://www.couriermail.com.au/news/victoria/allied-health-students-demand-federal-government-include-them-in-commonwealth-prac-payments/news-story/3f3fb1506bb0cd632f2146729ea0c32c?btr=fe60c784d68ec3d83159319f9de80f14" TargetMode="External"/><Relationship Id="rId17" Type="http://schemas.openxmlformats.org/officeDocument/2006/relationships/hyperlink" Target="https://www.geelongadvertiser.com.au/news/victoria/allied-health-students-demand-federal-government-include-them-in-commonwealth-prac-payments/news-story/3f3fb1506bb0cd632f2146729ea0c32c?btr=fe60c784d68ec3d83159319f9de80f14" TargetMode="External"/><Relationship Id="rId2" Type="http://schemas.openxmlformats.org/officeDocument/2006/relationships/image" Target="../media/image40.png"/><Relationship Id="rId16" Type="http://schemas.openxmlformats.org/officeDocument/2006/relationships/hyperlink" Target="https://www.goldcoastbulletin.com.au/news/victoria/allied-health-students-demand-federal-government-include-them-in-commonwealth-prac-payments/news-story/3f3fb1506bb0cd632f2146729ea0c32c?btr=fe60c784d68ec3d83159319f9de80f14" TargetMode="External"/><Relationship Id="rId1" Type="http://schemas.openxmlformats.org/officeDocument/2006/relationships/slideLayout" Target="../slideLayouts/slideLayout6.xml"/><Relationship Id="rId6" Type="http://schemas.openxmlformats.org/officeDocument/2006/relationships/image" Target="../media/image43.svg"/><Relationship Id="rId11" Type="http://schemas.openxmlformats.org/officeDocument/2006/relationships/hyperlink" Target="https://www.townsvillebulletin.com.au/news/victoria/allied-health-students-demand-federal-government-include-them-in-commonwealth-prac-payments/news-story/3f3fb1506bb0cd632f2146729ea0c32c?btr=fe60c784d68ec3d83159319f9de80f14" TargetMode="External"/><Relationship Id="rId5" Type="http://schemas.openxmlformats.org/officeDocument/2006/relationships/image" Target="../media/image42.png"/><Relationship Id="rId15" Type="http://schemas.openxmlformats.org/officeDocument/2006/relationships/hyperlink" Target="https://www.themercury.com.au/news/victoria/allied-health-students-demand-federal-government-include-them-in-commonwealth-prac-payments/news-story/3f3fb1506bb0cd632f2146729ea0c32c?btr=fe60c784d68ec3d83159319f9de80f14" TargetMode="External"/><Relationship Id="rId10" Type="http://schemas.openxmlformats.org/officeDocument/2006/relationships/image" Target="../media/image47.svg"/><Relationship Id="rId19" Type="http://schemas.openxmlformats.org/officeDocument/2006/relationships/image" Target="../media/image19.png"/><Relationship Id="rId4" Type="http://schemas.openxmlformats.org/officeDocument/2006/relationships/hyperlink" Target="https://www.heraldsun.com.au/victoria-education/tertiary/allied-health-students-demand-federal-government-include-them-in-commonwealth-prac-payments/news-story/3f3fb1506bb0cd632f2146729ea0c32c?btr=fe60c784d68ec3d83159319f9de80f14" TargetMode="External"/><Relationship Id="rId9" Type="http://schemas.openxmlformats.org/officeDocument/2006/relationships/image" Target="../media/image46.png"/><Relationship Id="rId14" Type="http://schemas.openxmlformats.org/officeDocument/2006/relationships/hyperlink" Target="https://www.ntnews.com.au/news/victoria/allied-health-students-demand-federal-government-include-them-in-commonwealth-prac-payments/news-story/3f3fb1506bb0cd632f2146729ea0c32c?btr=fe60c784d68ec3d83159319f9de80f14"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1.svg"/><Relationship Id="rId7"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29.png"/><Relationship Id="rId4" Type="http://schemas.openxmlformats.org/officeDocument/2006/relationships/hyperlink" Target="https://www.theaustralian.com.au/higher-education/govt-should-pay-for-prac-placements-for-all-health-students/news-story/98aea1840586e2bf467b73acb49210f4?btr=a2a8110d70769356e4f922c9cf8249e3" TargetMode="External"/><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1.svg"/><Relationship Id="rId7"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www.campusreview.com.au/2024/08/all-health-students-should-have-paid-prac-sector-says/" TargetMode="Externa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abc.net.au/news/2024-08-20/allied-health-students-placement-poverty-graduation/104243024"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1.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chart" Target="../charts/chart1.xml"/><Relationship Id="rId11" Type="http://schemas.openxmlformats.org/officeDocument/2006/relationships/image" Target="../media/image21.png"/><Relationship Id="rId5" Type="http://schemas.openxmlformats.org/officeDocument/2006/relationships/image" Target="../media/image16.jpe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779770-D921-214F-B23F-6E4EE64FF3AD}"/>
              </a:ext>
            </a:extLst>
          </p:cNvPr>
          <p:cNvSpPr txBox="1">
            <a:spLocks/>
          </p:cNvSpPr>
          <p:nvPr/>
        </p:nvSpPr>
        <p:spPr>
          <a:xfrm>
            <a:off x="800100" y="329485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latin typeface="Gotham Black" panose="02000504050000020004" pitchFamily="2" charset="0"/>
                <a:ea typeface="+mj-ea"/>
                <a:cs typeface="+mj-cs"/>
              </a:defRPr>
            </a:lvl1pPr>
          </a:lstStyle>
          <a:p>
            <a:endParaRPr lang="en-US" dirty="0"/>
          </a:p>
        </p:txBody>
      </p:sp>
      <p:sp>
        <p:nvSpPr>
          <p:cNvPr id="3" name="Title 1">
            <a:extLst>
              <a:ext uri="{FF2B5EF4-FFF2-40B4-BE49-F238E27FC236}">
                <a16:creationId xmlns:a16="http://schemas.microsoft.com/office/drawing/2014/main" id="{C28AFF67-F3BB-738E-E28A-A13468DFBDC9}"/>
              </a:ext>
            </a:extLst>
          </p:cNvPr>
          <p:cNvSpPr>
            <a:spLocks noGrp="1"/>
          </p:cNvSpPr>
          <p:nvPr>
            <p:ph type="title"/>
          </p:nvPr>
        </p:nvSpPr>
        <p:spPr>
          <a:xfrm>
            <a:off x="837870" y="2103437"/>
            <a:ext cx="10515600" cy="1325563"/>
          </a:xfrm>
        </p:spPr>
        <p:txBody>
          <a:bodyPr>
            <a:noAutofit/>
          </a:bodyPr>
          <a:lstStyle/>
          <a:p>
            <a:r>
              <a:rPr lang="en-US" sz="3600" b="0" dirty="0">
                <a:latin typeface="Gotham Light" pitchFamily="2" charset="0"/>
                <a:cs typeface="Gotham Light" pitchFamily="2" charset="0"/>
              </a:rPr>
              <a:t>Australian Council of Deans of Health Sciences</a:t>
            </a:r>
            <a:endParaRPr lang="en-US" sz="3600" b="1" dirty="0">
              <a:latin typeface="Gotham Bold" panose="02000504050000020004" pitchFamily="2" charset="0"/>
            </a:endParaRPr>
          </a:p>
        </p:txBody>
      </p:sp>
      <p:sp>
        <p:nvSpPr>
          <p:cNvPr id="4" name="Title 1">
            <a:extLst>
              <a:ext uri="{FF2B5EF4-FFF2-40B4-BE49-F238E27FC236}">
                <a16:creationId xmlns:a16="http://schemas.microsoft.com/office/drawing/2014/main" id="{3B7DD02D-BC91-02FD-D28F-95C9BCDE12B7}"/>
              </a:ext>
            </a:extLst>
          </p:cNvPr>
          <p:cNvSpPr txBox="1">
            <a:spLocks/>
          </p:cNvSpPr>
          <p:nvPr/>
        </p:nvSpPr>
        <p:spPr>
          <a:xfrm>
            <a:off x="800100" y="329485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latin typeface="Gotham Black" panose="02000504050000020004" pitchFamily="2" charset="0"/>
                <a:ea typeface="+mj-ea"/>
                <a:cs typeface="+mj-cs"/>
              </a:defRPr>
            </a:lvl1pPr>
          </a:lstStyle>
          <a:p>
            <a:endParaRPr lang="en-US"/>
          </a:p>
        </p:txBody>
      </p:sp>
      <p:pic>
        <p:nvPicPr>
          <p:cNvPr id="6" name="Picture 5">
            <a:extLst>
              <a:ext uri="{FF2B5EF4-FFF2-40B4-BE49-F238E27FC236}">
                <a16:creationId xmlns:a16="http://schemas.microsoft.com/office/drawing/2014/main" id="{81A7BF99-162A-260A-2DA5-AF22E6D84B15}"/>
              </a:ext>
            </a:extLst>
          </p:cNvPr>
          <p:cNvPicPr>
            <a:picLocks noChangeAspect="1"/>
          </p:cNvPicPr>
          <p:nvPr/>
        </p:nvPicPr>
        <p:blipFill>
          <a:blip r:embed="rId2"/>
          <a:stretch>
            <a:fillRect/>
          </a:stretch>
        </p:blipFill>
        <p:spPr>
          <a:xfrm>
            <a:off x="5088331" y="5907266"/>
            <a:ext cx="2014678" cy="419222"/>
          </a:xfrm>
          <a:prstGeom prst="rect">
            <a:avLst/>
          </a:prstGeom>
        </p:spPr>
      </p:pic>
      <p:sp>
        <p:nvSpPr>
          <p:cNvPr id="7" name="TextBox 6">
            <a:extLst>
              <a:ext uri="{FF2B5EF4-FFF2-40B4-BE49-F238E27FC236}">
                <a16:creationId xmlns:a16="http://schemas.microsoft.com/office/drawing/2014/main" id="{3174C747-7AEB-7BE0-D46B-F356D9D7FA4D}"/>
              </a:ext>
            </a:extLst>
          </p:cNvPr>
          <p:cNvSpPr txBox="1"/>
          <p:nvPr/>
        </p:nvSpPr>
        <p:spPr>
          <a:xfrm>
            <a:off x="1460170" y="3792515"/>
            <a:ext cx="9271000" cy="1323439"/>
          </a:xfrm>
          <a:prstGeom prst="rect">
            <a:avLst/>
          </a:prstGeom>
          <a:noFill/>
        </p:spPr>
        <p:txBody>
          <a:bodyPr wrap="square" rtlCol="0">
            <a:spAutoFit/>
          </a:bodyPr>
          <a:lstStyle/>
          <a:p>
            <a:pPr algn="ctr"/>
            <a:r>
              <a:rPr lang="en-US" sz="3200" b="1" dirty="0">
                <a:solidFill>
                  <a:schemeClr val="bg1"/>
                </a:solidFill>
                <a:latin typeface="Gotham Bold" pitchFamily="2" charset="0"/>
                <a:cs typeface="Gotham Bold" pitchFamily="2" charset="0"/>
              </a:rPr>
              <a:t>Campaign Evaluation Report</a:t>
            </a:r>
          </a:p>
          <a:p>
            <a:pPr algn="ctr"/>
            <a:endParaRPr lang="en-US" sz="2400" dirty="0">
              <a:solidFill>
                <a:schemeClr val="bg1"/>
              </a:solidFill>
              <a:latin typeface="Gotham Light" pitchFamily="2" charset="0"/>
              <a:cs typeface="Gotham Light" pitchFamily="2" charset="0"/>
            </a:endParaRPr>
          </a:p>
          <a:p>
            <a:pPr algn="ctr"/>
            <a:r>
              <a:rPr lang="en-US" sz="2400" dirty="0">
                <a:solidFill>
                  <a:schemeClr val="bg1"/>
                </a:solidFill>
                <a:latin typeface="Gotham Light" pitchFamily="2" charset="0"/>
                <a:cs typeface="Gotham Light" pitchFamily="2" charset="0"/>
              </a:rPr>
              <a:t>August 2024 </a:t>
            </a:r>
          </a:p>
        </p:txBody>
      </p:sp>
      <p:pic>
        <p:nvPicPr>
          <p:cNvPr id="9" name="Picture 8">
            <a:extLst>
              <a:ext uri="{FF2B5EF4-FFF2-40B4-BE49-F238E27FC236}">
                <a16:creationId xmlns:a16="http://schemas.microsoft.com/office/drawing/2014/main" id="{00D6965B-43A9-44BB-7B25-C8D0EE20E231}"/>
              </a:ext>
            </a:extLst>
          </p:cNvPr>
          <p:cNvPicPr>
            <a:picLocks noChangeAspect="1"/>
          </p:cNvPicPr>
          <p:nvPr/>
        </p:nvPicPr>
        <p:blipFill>
          <a:blip r:embed="rId3"/>
          <a:stretch>
            <a:fillRect/>
          </a:stretch>
        </p:blipFill>
        <p:spPr>
          <a:xfrm>
            <a:off x="4285918" y="294984"/>
            <a:ext cx="3620164" cy="1418920"/>
          </a:xfrm>
          <a:prstGeom prst="rect">
            <a:avLst/>
          </a:prstGeom>
        </p:spPr>
      </p:pic>
    </p:spTree>
    <p:extLst>
      <p:ext uri="{BB962C8B-B14F-4D97-AF65-F5344CB8AC3E}">
        <p14:creationId xmlns:p14="http://schemas.microsoft.com/office/powerpoint/2010/main" val="212800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D61441-F751-72FD-844D-E7FF5995B7FA}"/>
              </a:ext>
            </a:extLst>
          </p:cNvPr>
          <p:cNvSpPr>
            <a:spLocks noGrp="1"/>
          </p:cNvSpPr>
          <p:nvPr>
            <p:ph type="sldNum" sz="quarter" idx="12"/>
          </p:nvPr>
        </p:nvSpPr>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3DAF6D68-EC24-C934-09DB-F53970E7602B}"/>
              </a:ext>
            </a:extLst>
          </p:cNvPr>
          <p:cNvSpPr>
            <a:spLocks noGrp="1"/>
          </p:cNvSpPr>
          <p:nvPr>
            <p:ph type="title"/>
          </p:nvPr>
        </p:nvSpPr>
        <p:spPr>
          <a:xfrm>
            <a:off x="539690" y="236799"/>
            <a:ext cx="10901516" cy="637765"/>
          </a:xfrm>
        </p:spPr>
        <p:txBody>
          <a:bodyPr vert="horz" lIns="91440" tIns="45720" rIns="91440" bIns="45720" rtlCol="0" anchor="b">
            <a:normAutofit/>
          </a:bodyPr>
          <a:lstStyle/>
          <a:p>
            <a:r>
              <a:rPr lang="en-US" sz="3200" dirty="0">
                <a:solidFill>
                  <a:srgbClr val="EB5515"/>
                </a:solidFill>
                <a:latin typeface="Gotham Medium" panose="02000504050000020004" pitchFamily="2" charset="0"/>
                <a:cs typeface="Gotham-Book" pitchFamily="2" charset="0"/>
              </a:rPr>
              <a:t>Audience reach</a:t>
            </a:r>
            <a:endParaRPr lang="en-US" sz="3200" b="1" kern="1200" dirty="0">
              <a:latin typeface="Gotham Bold" pitchFamily="2" charset="0"/>
              <a:cs typeface="Gotham Bold" pitchFamily="2" charset="0"/>
            </a:endParaRPr>
          </a:p>
        </p:txBody>
      </p:sp>
      <p:sp>
        <p:nvSpPr>
          <p:cNvPr id="4" name="Shape 2617">
            <a:extLst>
              <a:ext uri="{FF2B5EF4-FFF2-40B4-BE49-F238E27FC236}">
                <a16:creationId xmlns:a16="http://schemas.microsoft.com/office/drawing/2014/main" id="{67703DA3-E8EC-6EF4-B881-12AF5BA63382}"/>
              </a:ext>
            </a:extLst>
          </p:cNvPr>
          <p:cNvSpPr/>
          <p:nvPr/>
        </p:nvSpPr>
        <p:spPr>
          <a:xfrm>
            <a:off x="1915398" y="1371074"/>
            <a:ext cx="592939" cy="49931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noFill/>
          <a:ln>
            <a:solidFill>
              <a:schemeClr val="tx1"/>
            </a:solidFill>
          </a:ln>
        </p:spPr>
        <p:style>
          <a:lnRef idx="1">
            <a:schemeClr val="accent2"/>
          </a:lnRef>
          <a:fillRef idx="0">
            <a:schemeClr val="accent2"/>
          </a:fillRef>
          <a:effectRef idx="0">
            <a:schemeClr val="accent2"/>
          </a:effectRef>
          <a:fontRef idx="minor">
            <a:schemeClr val="tx1"/>
          </a:fontRef>
        </p:style>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p>
        </p:txBody>
      </p:sp>
      <p:sp>
        <p:nvSpPr>
          <p:cNvPr id="7" name="TextBox 6">
            <a:extLst>
              <a:ext uri="{FF2B5EF4-FFF2-40B4-BE49-F238E27FC236}">
                <a16:creationId xmlns:a16="http://schemas.microsoft.com/office/drawing/2014/main" id="{60F98008-85DC-C6D1-7CEA-45B471D6FFC1}"/>
              </a:ext>
            </a:extLst>
          </p:cNvPr>
          <p:cNvSpPr txBox="1"/>
          <p:nvPr/>
        </p:nvSpPr>
        <p:spPr>
          <a:xfrm>
            <a:off x="2739127" y="1698223"/>
            <a:ext cx="9672610" cy="307777"/>
          </a:xfrm>
          <a:prstGeom prst="rect">
            <a:avLst/>
          </a:prstGeom>
          <a:noFill/>
        </p:spPr>
        <p:txBody>
          <a:bodyPr wrap="square" rtlCol="0">
            <a:spAutoFit/>
          </a:bodyPr>
          <a:lstStyle/>
          <a:p>
            <a:r>
              <a:rPr lang="en-AU" sz="1400" b="1" dirty="0">
                <a:solidFill>
                  <a:schemeClr val="bg1">
                    <a:lumMod val="95000"/>
                  </a:schemeClr>
                </a:solidFill>
                <a:highlight>
                  <a:srgbClr val="92D050"/>
                </a:highlight>
                <a:latin typeface="Gotham Bold" pitchFamily="2" charset="0"/>
                <a:cs typeface="Gotham Bold" pitchFamily="2" charset="0"/>
              </a:rPr>
              <a:t>+866</a:t>
            </a:r>
            <a:r>
              <a:rPr lang="en-AU" sz="1400" b="1" kern="1200" dirty="0">
                <a:solidFill>
                  <a:schemeClr val="bg1">
                    <a:lumMod val="95000"/>
                  </a:schemeClr>
                </a:solidFill>
                <a:highlight>
                  <a:srgbClr val="92D050"/>
                </a:highlight>
                <a:latin typeface="Gotham Bold" pitchFamily="2" charset="0"/>
                <a:cs typeface="Gotham Bold" pitchFamily="2" charset="0"/>
              </a:rPr>
              <a:t>,100</a:t>
            </a:r>
            <a:r>
              <a:rPr lang="en-US" sz="1400" kern="1200" dirty="0">
                <a:solidFill>
                  <a:schemeClr val="bg1">
                    <a:lumMod val="95000"/>
                  </a:schemeClr>
                </a:solidFill>
                <a:highlight>
                  <a:srgbClr val="92D050"/>
                </a:highlight>
                <a:latin typeface="Gotham Light" pitchFamily="2" charset="0"/>
                <a:cs typeface="Gotham Light" pitchFamily="2" charset="0"/>
              </a:rPr>
              <a:t> compared to</a:t>
            </a:r>
            <a:r>
              <a:rPr lang="en-US" sz="1400" dirty="0">
                <a:solidFill>
                  <a:schemeClr val="bg1">
                    <a:lumMod val="95000"/>
                  </a:schemeClr>
                </a:solidFill>
                <a:highlight>
                  <a:srgbClr val="92D050"/>
                </a:highlight>
                <a:latin typeface="Gotham Light" pitchFamily="2" charset="0"/>
                <a:cs typeface="Gotham Light" pitchFamily="2" charset="0"/>
              </a:rPr>
              <a:t> last campaign</a:t>
            </a:r>
            <a:endParaRPr lang="en-US" sz="1400" kern="1200" dirty="0">
              <a:solidFill>
                <a:schemeClr val="bg1">
                  <a:lumMod val="95000"/>
                </a:schemeClr>
              </a:solidFill>
              <a:highlight>
                <a:srgbClr val="92D050"/>
              </a:highlight>
              <a:latin typeface="Gotham Light" pitchFamily="2" charset="0"/>
              <a:cs typeface="Gotham Light" pitchFamily="2" charset="0"/>
            </a:endParaRPr>
          </a:p>
        </p:txBody>
      </p:sp>
      <p:pic>
        <p:nvPicPr>
          <p:cNvPr id="8" name="Picture 7" descr="A blue line with white text&#10;&#10;Description automatically generated">
            <a:extLst>
              <a:ext uri="{FF2B5EF4-FFF2-40B4-BE49-F238E27FC236}">
                <a16:creationId xmlns:a16="http://schemas.microsoft.com/office/drawing/2014/main" id="{85636D01-0C23-9001-FC31-718EF73A0EEF}"/>
              </a:ext>
            </a:extLst>
          </p:cNvPr>
          <p:cNvPicPr>
            <a:picLocks noChangeAspect="1"/>
          </p:cNvPicPr>
          <p:nvPr/>
        </p:nvPicPr>
        <p:blipFill>
          <a:blip r:embed="rId2"/>
          <a:stretch>
            <a:fillRect/>
          </a:stretch>
        </p:blipFill>
        <p:spPr>
          <a:xfrm>
            <a:off x="860695" y="2449384"/>
            <a:ext cx="10470610" cy="2497706"/>
          </a:xfrm>
          <a:prstGeom prst="rect">
            <a:avLst/>
          </a:prstGeom>
        </p:spPr>
      </p:pic>
      <p:sp>
        <p:nvSpPr>
          <p:cNvPr id="9" name="TextBox 8">
            <a:extLst>
              <a:ext uri="{FF2B5EF4-FFF2-40B4-BE49-F238E27FC236}">
                <a16:creationId xmlns:a16="http://schemas.microsoft.com/office/drawing/2014/main" id="{85D14496-F059-68DD-FED8-EB0AAFC64595}"/>
              </a:ext>
            </a:extLst>
          </p:cNvPr>
          <p:cNvSpPr txBox="1"/>
          <p:nvPr/>
        </p:nvSpPr>
        <p:spPr>
          <a:xfrm>
            <a:off x="2739127" y="1411934"/>
            <a:ext cx="9672610" cy="369332"/>
          </a:xfrm>
          <a:prstGeom prst="rect">
            <a:avLst/>
          </a:prstGeom>
          <a:noFill/>
        </p:spPr>
        <p:txBody>
          <a:bodyPr wrap="square" rtlCol="0">
            <a:spAutoFit/>
          </a:bodyPr>
          <a:lstStyle/>
          <a:p>
            <a:r>
              <a:rPr lang="en-AU" b="1" dirty="0">
                <a:latin typeface="Gotham Bold" pitchFamily="2" charset="0"/>
                <a:cs typeface="Gotham Bold" pitchFamily="2" charset="0"/>
              </a:rPr>
              <a:t>3</a:t>
            </a:r>
            <a:r>
              <a:rPr lang="en-AU" b="1" kern="1200" dirty="0">
                <a:latin typeface="Gotham Bold" pitchFamily="2" charset="0"/>
                <a:cs typeface="Gotham Bold" pitchFamily="2" charset="0"/>
              </a:rPr>
              <a:t>,427,600</a:t>
            </a:r>
            <a:r>
              <a:rPr lang="en-US" sz="1800" kern="1200" dirty="0">
                <a:latin typeface="Gotham Light" pitchFamily="2" charset="0"/>
                <a:cs typeface="Gotham Light" pitchFamily="2" charset="0"/>
              </a:rPr>
              <a:t> is the cumulative potential audience reach.</a:t>
            </a:r>
          </a:p>
        </p:txBody>
      </p:sp>
    </p:spTree>
    <p:extLst>
      <p:ext uri="{BB962C8B-B14F-4D97-AF65-F5344CB8AC3E}">
        <p14:creationId xmlns:p14="http://schemas.microsoft.com/office/powerpoint/2010/main" val="16708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D61441-F751-72FD-844D-E7FF5995B7FA}"/>
              </a:ext>
            </a:extLst>
          </p:cNvPr>
          <p:cNvSpPr>
            <a:spLocks noGrp="1"/>
          </p:cNvSpPr>
          <p:nvPr>
            <p:ph type="sldNum" sz="quarter" idx="12"/>
          </p:nvPr>
        </p:nvSpPr>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3DAF6D68-EC24-C934-09DB-F53970E7602B}"/>
              </a:ext>
            </a:extLst>
          </p:cNvPr>
          <p:cNvSpPr>
            <a:spLocks noGrp="1"/>
          </p:cNvSpPr>
          <p:nvPr>
            <p:ph type="title"/>
          </p:nvPr>
        </p:nvSpPr>
        <p:spPr>
          <a:xfrm>
            <a:off x="539690" y="236799"/>
            <a:ext cx="10901516" cy="637765"/>
          </a:xfrm>
        </p:spPr>
        <p:txBody>
          <a:bodyPr vert="horz" lIns="91440" tIns="45720" rIns="91440" bIns="45720" rtlCol="0" anchor="b">
            <a:normAutofit/>
          </a:bodyPr>
          <a:lstStyle/>
          <a:p>
            <a:r>
              <a:rPr lang="en-US" sz="3200" dirty="0">
                <a:solidFill>
                  <a:srgbClr val="EB5515"/>
                </a:solidFill>
                <a:latin typeface="Gotham Medium" panose="02000504050000020004" pitchFamily="2" charset="0"/>
                <a:cs typeface="Gotham-Book" pitchFamily="2" charset="0"/>
              </a:rPr>
              <a:t>Total media coverage</a:t>
            </a:r>
            <a:endParaRPr lang="en-US" sz="3200" b="1" kern="1200" dirty="0">
              <a:latin typeface="Gotham Bold" pitchFamily="2" charset="0"/>
              <a:cs typeface="Gotham Bold" pitchFamily="2" charset="0"/>
            </a:endParaRPr>
          </a:p>
        </p:txBody>
      </p:sp>
      <p:pic>
        <p:nvPicPr>
          <p:cNvPr id="3" name="Graphic 2" descr="Radio microphone with solid fill">
            <a:extLst>
              <a:ext uri="{FF2B5EF4-FFF2-40B4-BE49-F238E27FC236}">
                <a16:creationId xmlns:a16="http://schemas.microsoft.com/office/drawing/2014/main" id="{9249BFA0-7915-8F23-586F-2D0620823F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6760" y="2313076"/>
            <a:ext cx="672143" cy="672143"/>
          </a:xfrm>
          <a:prstGeom prst="rect">
            <a:avLst/>
          </a:prstGeom>
        </p:spPr>
      </p:pic>
      <p:sp>
        <p:nvSpPr>
          <p:cNvPr id="10" name="Text Placeholder 2">
            <a:extLst>
              <a:ext uri="{FF2B5EF4-FFF2-40B4-BE49-F238E27FC236}">
                <a16:creationId xmlns:a16="http://schemas.microsoft.com/office/drawing/2014/main" id="{7CA55042-6090-BBE4-B186-C50D8C519719}"/>
              </a:ext>
            </a:extLst>
          </p:cNvPr>
          <p:cNvSpPr txBox="1">
            <a:spLocks/>
          </p:cNvSpPr>
          <p:nvPr/>
        </p:nvSpPr>
        <p:spPr>
          <a:xfrm>
            <a:off x="8358792" y="3244567"/>
            <a:ext cx="2065886" cy="14133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Gotham Light" pitchFamily="50" charset="0"/>
                <a:ea typeface="+mn-ea"/>
                <a:cs typeface="Gotham Light"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chemeClr val="tx1"/>
                </a:solidFill>
                <a:latin typeface="Gotham Light" pitchFamily="50" charset="0"/>
                <a:ea typeface="+mn-ea"/>
                <a:cs typeface="Gotham Light"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Gotham Light" pitchFamily="50" charset="0"/>
                <a:ea typeface="+mn-ea"/>
                <a:cs typeface="Gotham Light"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t>2 x Print:</a:t>
            </a:r>
          </a:p>
          <a:p>
            <a:pPr marL="285750" indent="-285750">
              <a:buFont typeface="Arial" panose="020B0604020202020204" pitchFamily="34" charset="0"/>
              <a:buChar char="•"/>
            </a:pPr>
            <a:r>
              <a:rPr lang="en-US" dirty="0">
                <a:latin typeface="Gotham Light" pitchFamily="2" charset="0"/>
                <a:cs typeface="Gotham Light" pitchFamily="2" charset="0"/>
              </a:rPr>
              <a:t>2 x Metro</a:t>
            </a:r>
          </a:p>
          <a:p>
            <a:endParaRPr lang="en-US" dirty="0">
              <a:latin typeface="Gotham Light" pitchFamily="2" charset="0"/>
              <a:cs typeface="Gotham Light" pitchFamily="2" charset="0"/>
            </a:endParaRPr>
          </a:p>
        </p:txBody>
      </p:sp>
      <p:sp>
        <p:nvSpPr>
          <p:cNvPr id="11" name="Text Placeholder 2">
            <a:extLst>
              <a:ext uri="{FF2B5EF4-FFF2-40B4-BE49-F238E27FC236}">
                <a16:creationId xmlns:a16="http://schemas.microsoft.com/office/drawing/2014/main" id="{1832F5CB-664E-93B2-68AA-B4E6B69F8E02}"/>
              </a:ext>
            </a:extLst>
          </p:cNvPr>
          <p:cNvSpPr txBox="1">
            <a:spLocks/>
          </p:cNvSpPr>
          <p:nvPr/>
        </p:nvSpPr>
        <p:spPr>
          <a:xfrm>
            <a:off x="4725652" y="3244567"/>
            <a:ext cx="2065886" cy="1718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Gotham Light" pitchFamily="50" charset="0"/>
                <a:ea typeface="+mn-ea"/>
                <a:cs typeface="Gotham Light"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chemeClr val="tx1"/>
                </a:solidFill>
                <a:latin typeface="Gotham Light" pitchFamily="50" charset="0"/>
                <a:ea typeface="+mn-ea"/>
                <a:cs typeface="Gotham Light"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Gotham Light" pitchFamily="50" charset="0"/>
                <a:ea typeface="+mn-ea"/>
                <a:cs typeface="Gotham Light"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t>16 X Online:</a:t>
            </a:r>
          </a:p>
          <a:p>
            <a:pPr marL="285750" indent="-285750">
              <a:buFont typeface="Arial" panose="020B0604020202020204" pitchFamily="34" charset="0"/>
              <a:buChar char="•"/>
            </a:pPr>
            <a:r>
              <a:rPr lang="en-US" dirty="0"/>
              <a:t>7 x National</a:t>
            </a:r>
          </a:p>
          <a:p>
            <a:pPr marL="285750" indent="-285750">
              <a:buFont typeface="Arial" panose="020B0604020202020204" pitchFamily="34" charset="0"/>
              <a:buChar char="•"/>
            </a:pPr>
            <a:r>
              <a:rPr lang="en-US" dirty="0"/>
              <a:t>2 x Regional</a:t>
            </a:r>
          </a:p>
          <a:p>
            <a:pPr marL="285750" indent="-285750">
              <a:buFont typeface="Arial" panose="020B0604020202020204" pitchFamily="34" charset="0"/>
              <a:buChar char="•"/>
            </a:pPr>
            <a:r>
              <a:rPr lang="en-US" dirty="0"/>
              <a:t>2 x Metro</a:t>
            </a:r>
          </a:p>
          <a:p>
            <a:pPr marL="285750" indent="-285750">
              <a:buFont typeface="Arial" panose="020B0604020202020204" pitchFamily="34" charset="0"/>
              <a:buChar char="•"/>
            </a:pPr>
            <a:r>
              <a:rPr lang="en-US" dirty="0"/>
              <a:t>2 x State</a:t>
            </a:r>
          </a:p>
          <a:p>
            <a:pPr marL="285750" indent="-285750">
              <a:buFont typeface="Arial" panose="020B0604020202020204" pitchFamily="34" charset="0"/>
              <a:buChar char="•"/>
            </a:pPr>
            <a:r>
              <a:rPr lang="en-US" dirty="0"/>
              <a:t>3 x Trade</a:t>
            </a:r>
          </a:p>
          <a:p>
            <a:pPr marL="285750" indent="-285750">
              <a:buFont typeface="Arial" panose="020B0604020202020204" pitchFamily="34" charset="0"/>
              <a:buChar char="•"/>
            </a:pPr>
            <a:endParaRPr lang="en-US" dirty="0"/>
          </a:p>
          <a:p>
            <a:endParaRPr lang="en-US" dirty="0"/>
          </a:p>
          <a:p>
            <a:pPr marL="285750" indent="-285750">
              <a:buFontTx/>
              <a:buChar char="-"/>
            </a:pPr>
            <a:endParaRPr lang="en-US" dirty="0"/>
          </a:p>
        </p:txBody>
      </p:sp>
      <p:sp>
        <p:nvSpPr>
          <p:cNvPr id="12" name="Text Placeholder 2">
            <a:extLst>
              <a:ext uri="{FF2B5EF4-FFF2-40B4-BE49-F238E27FC236}">
                <a16:creationId xmlns:a16="http://schemas.microsoft.com/office/drawing/2014/main" id="{F89F03FA-40B2-780F-52B8-5468C18FBE4E}"/>
              </a:ext>
            </a:extLst>
          </p:cNvPr>
          <p:cNvSpPr txBox="1">
            <a:spLocks/>
          </p:cNvSpPr>
          <p:nvPr/>
        </p:nvSpPr>
        <p:spPr>
          <a:xfrm>
            <a:off x="1383355" y="3244567"/>
            <a:ext cx="2014854" cy="1718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Gotham Light" pitchFamily="50" charset="0"/>
                <a:ea typeface="+mn-ea"/>
                <a:cs typeface="Gotham Light"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chemeClr val="tx1"/>
                </a:solidFill>
                <a:latin typeface="Gotham Light" pitchFamily="50" charset="0"/>
                <a:ea typeface="+mn-ea"/>
                <a:cs typeface="Gotham Light"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Gotham Light" pitchFamily="50" charset="0"/>
                <a:ea typeface="+mn-ea"/>
                <a:cs typeface="Gotham Light"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t>3 x Radio:</a:t>
            </a:r>
          </a:p>
          <a:p>
            <a:pPr marL="285750" indent="-285750">
              <a:buFont typeface="Arial" panose="020B0604020202020204" pitchFamily="34" charset="0"/>
              <a:buChar char="•"/>
            </a:pPr>
            <a:r>
              <a:rPr lang="en-US" dirty="0">
                <a:latin typeface="Gotham Light" pitchFamily="2" charset="0"/>
                <a:cs typeface="Gotham Light" pitchFamily="2" charset="0"/>
              </a:rPr>
              <a:t>3 x Metro</a:t>
            </a:r>
          </a:p>
          <a:p>
            <a:endParaRPr lang="en-US" dirty="0">
              <a:latin typeface="Gotham Light" pitchFamily="2" charset="0"/>
              <a:cs typeface="Gotham Light" pitchFamily="2" charset="0"/>
            </a:endParaRPr>
          </a:p>
          <a:p>
            <a:pPr marL="285750" indent="-285750">
              <a:buFont typeface="Arial" panose="020B0604020202020204" pitchFamily="34" charset="0"/>
              <a:buChar char="•"/>
            </a:pPr>
            <a:endParaRPr lang="en-US" dirty="0"/>
          </a:p>
          <a:p>
            <a:pPr marL="285750" indent="-285750">
              <a:buFontTx/>
              <a:buChar char="-"/>
            </a:pPr>
            <a:endParaRPr lang="en-US" dirty="0"/>
          </a:p>
          <a:p>
            <a:endParaRPr lang="en-US" dirty="0"/>
          </a:p>
          <a:p>
            <a:pPr marL="285750" indent="-285750">
              <a:buFontTx/>
              <a:buChar char="-"/>
            </a:pPr>
            <a:endParaRPr lang="en-US" dirty="0"/>
          </a:p>
        </p:txBody>
      </p:sp>
      <p:pic>
        <p:nvPicPr>
          <p:cNvPr id="13" name="Graphic 12" descr="Newspaper outline">
            <a:extLst>
              <a:ext uri="{FF2B5EF4-FFF2-40B4-BE49-F238E27FC236}">
                <a16:creationId xmlns:a16="http://schemas.microsoft.com/office/drawing/2014/main" id="{7CCB8D3B-3AB1-FF07-0A9B-33107FBF47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7335" y="2191947"/>
            <a:ext cx="914400" cy="914400"/>
          </a:xfrm>
          <a:prstGeom prst="rect">
            <a:avLst/>
          </a:prstGeom>
        </p:spPr>
      </p:pic>
      <p:pic>
        <p:nvPicPr>
          <p:cNvPr id="14" name="Graphic 13" descr="Internet outline">
            <a:extLst>
              <a:ext uri="{FF2B5EF4-FFF2-40B4-BE49-F238E27FC236}">
                <a16:creationId xmlns:a16="http://schemas.microsoft.com/office/drawing/2014/main" id="{2A08DB33-B4FB-589B-0103-CABA4C0816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91905" y="2313076"/>
            <a:ext cx="782428" cy="782428"/>
          </a:xfrm>
          <a:prstGeom prst="rect">
            <a:avLst/>
          </a:prstGeom>
        </p:spPr>
      </p:pic>
      <p:sp>
        <p:nvSpPr>
          <p:cNvPr id="17" name="TextBox 16">
            <a:extLst>
              <a:ext uri="{FF2B5EF4-FFF2-40B4-BE49-F238E27FC236}">
                <a16:creationId xmlns:a16="http://schemas.microsoft.com/office/drawing/2014/main" id="{B882DAD7-11D4-6B27-5E43-E252474B8804}"/>
              </a:ext>
            </a:extLst>
          </p:cNvPr>
          <p:cNvSpPr txBox="1"/>
          <p:nvPr/>
        </p:nvSpPr>
        <p:spPr>
          <a:xfrm>
            <a:off x="783779" y="1106801"/>
            <a:ext cx="11241958" cy="418576"/>
          </a:xfrm>
          <a:prstGeom prst="rect">
            <a:avLst/>
          </a:prstGeom>
          <a:noFill/>
        </p:spPr>
        <p:txBody>
          <a:bodyPr wrap="square" rtlCol="0">
            <a:spAutoFit/>
          </a:bodyPr>
          <a:lstStyle/>
          <a:p>
            <a:pPr>
              <a:lnSpc>
                <a:spcPct val="150000"/>
              </a:lnSpc>
              <a:spcAft>
                <a:spcPts val="600"/>
              </a:spcAft>
            </a:pPr>
            <a:r>
              <a:rPr lang="en-US" sz="1600" b="1" dirty="0">
                <a:latin typeface="Gotham Bold" panose="02000504050000020004" pitchFamily="2" charset="0"/>
                <a:cs typeface="Gotham-Book" pitchFamily="2" charset="0"/>
              </a:rPr>
              <a:t>21 total media </a:t>
            </a:r>
            <a:r>
              <a:rPr lang="en-US" sz="1600" b="1" dirty="0">
                <a:latin typeface="Gotham Bold" pitchFamily="2" charset="0"/>
                <a:cs typeface="Gotham Bold" pitchFamily="2" charset="0"/>
              </a:rPr>
              <a:t>clips, including syndications </a:t>
            </a:r>
            <a:r>
              <a:rPr lang="en-US" sz="1600" dirty="0">
                <a:latin typeface="Gotham Light" pitchFamily="2" charset="0"/>
                <a:cs typeface="Gotham Light" pitchFamily="2" charset="0"/>
              </a:rPr>
              <a:t>across a range of print, online, and radio coverage.</a:t>
            </a:r>
          </a:p>
        </p:txBody>
      </p:sp>
      <p:sp>
        <p:nvSpPr>
          <p:cNvPr id="4" name="Text Placeholder 2">
            <a:extLst>
              <a:ext uri="{FF2B5EF4-FFF2-40B4-BE49-F238E27FC236}">
                <a16:creationId xmlns:a16="http://schemas.microsoft.com/office/drawing/2014/main" id="{9E2E6CA4-AA35-905A-4446-EB76464CC6D4}"/>
              </a:ext>
            </a:extLst>
          </p:cNvPr>
          <p:cNvSpPr txBox="1">
            <a:spLocks/>
          </p:cNvSpPr>
          <p:nvPr/>
        </p:nvSpPr>
        <p:spPr>
          <a:xfrm>
            <a:off x="9652314" y="3332324"/>
            <a:ext cx="2065886" cy="1718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Gotham Light" pitchFamily="50" charset="0"/>
                <a:ea typeface="+mn-ea"/>
                <a:cs typeface="Gotham Light"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chemeClr val="tx1"/>
                </a:solidFill>
                <a:latin typeface="Gotham Light" pitchFamily="50" charset="0"/>
                <a:ea typeface="+mn-ea"/>
                <a:cs typeface="Gotham Light"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Gotham Light" pitchFamily="50" charset="0"/>
                <a:ea typeface="+mn-ea"/>
                <a:cs typeface="Gotham Light"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baseline="0">
                <a:solidFill>
                  <a:schemeClr val="tx1"/>
                </a:solidFill>
                <a:latin typeface="Gotham Light" pitchFamily="50" charset="0"/>
                <a:ea typeface="+mn-ea"/>
                <a:cs typeface="Gotham Light"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endParaRPr lang="en-US" dirty="0"/>
          </a:p>
        </p:txBody>
      </p:sp>
    </p:spTree>
    <p:extLst>
      <p:ext uri="{BB962C8B-B14F-4D97-AF65-F5344CB8AC3E}">
        <p14:creationId xmlns:p14="http://schemas.microsoft.com/office/powerpoint/2010/main" val="164396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sz="3200" dirty="0">
                <a:solidFill>
                  <a:srgbClr val="EB5515"/>
                </a:solidFill>
                <a:latin typeface="Gotham Medium" panose="02000504050000020004" pitchFamily="2" charset="0"/>
                <a:cs typeface="Gotham-Book" pitchFamily="2" charset="0"/>
              </a:rPr>
              <a:t>Overview: Radio coverage secured</a:t>
            </a:r>
            <a:endParaRPr lang="en-US" sz="3200" dirty="0"/>
          </a:p>
        </p:txBody>
      </p:sp>
      <p:sp>
        <p:nvSpPr>
          <p:cNvPr id="7" name="TextBox 6">
            <a:extLst>
              <a:ext uri="{FF2B5EF4-FFF2-40B4-BE49-F238E27FC236}">
                <a16:creationId xmlns:a16="http://schemas.microsoft.com/office/drawing/2014/main" id="{35C79211-15D4-DF53-C41B-16DF01E36BA0}"/>
              </a:ext>
            </a:extLst>
          </p:cNvPr>
          <p:cNvSpPr txBox="1"/>
          <p:nvPr/>
        </p:nvSpPr>
        <p:spPr>
          <a:xfrm>
            <a:off x="795785" y="1690062"/>
            <a:ext cx="6092411" cy="1323439"/>
          </a:xfrm>
          <a:prstGeom prst="rect">
            <a:avLst/>
          </a:prstGeom>
          <a:noFill/>
        </p:spPr>
        <p:txBody>
          <a:bodyPr wrap="square" rtlCol="0">
            <a:spAutoFit/>
          </a:bodyPr>
          <a:lstStyle/>
          <a:p>
            <a:r>
              <a:rPr lang="en-US" sz="2000" b="1" dirty="0">
                <a:latin typeface="Gotham Bold" pitchFamily="2" charset="0"/>
                <a:cs typeface="Gotham Bold" pitchFamily="2" charset="0"/>
              </a:rPr>
              <a:t>3 radio mentions</a:t>
            </a:r>
            <a:r>
              <a:rPr lang="en-US" sz="2000" dirty="0">
                <a:latin typeface="GOTHAM-BOOK" panose="02000504050000020004" pitchFamily="2" charset="0"/>
                <a:cs typeface="Gotham Bold" pitchFamily="2" charset="0"/>
              </a:rPr>
              <a:t>. Including Syndications</a:t>
            </a:r>
            <a:endParaRPr lang="en-US" sz="2000" dirty="0">
              <a:latin typeface="GOTHAM-BOOK" panose="02000504050000020004" pitchFamily="2" charset="0"/>
              <a:cs typeface="Gotham Light" pitchFamily="2" charset="0"/>
            </a:endParaRPr>
          </a:p>
          <a:p>
            <a:endParaRPr lang="en-US" sz="2000" dirty="0">
              <a:latin typeface="Gotham Light" pitchFamily="2" charset="0"/>
              <a:cs typeface="Gotham Light" pitchFamily="2" charset="0"/>
            </a:endParaRPr>
          </a:p>
          <a:p>
            <a:r>
              <a:rPr lang="en-US" sz="2000" b="1" dirty="0">
                <a:latin typeface="Gotham Bold" pitchFamily="2" charset="0"/>
                <a:cs typeface="Gotham Light" pitchFamily="2" charset="0"/>
              </a:rPr>
              <a:t>56,600 </a:t>
            </a:r>
            <a:r>
              <a:rPr lang="en-US" sz="2000" dirty="0">
                <a:latin typeface="Gotham Light" pitchFamily="2" charset="0"/>
                <a:cs typeface="Gotham Light" pitchFamily="2" charset="0"/>
              </a:rPr>
              <a:t>potential audience reach</a:t>
            </a:r>
          </a:p>
          <a:p>
            <a:endParaRPr lang="en-US" sz="2000" dirty="0">
              <a:latin typeface="Gotham Light" pitchFamily="2" charset="0"/>
              <a:cs typeface="Gotham Light" pitchFamily="2" charset="0"/>
            </a:endParaRPr>
          </a:p>
        </p:txBody>
      </p:sp>
      <p:pic>
        <p:nvPicPr>
          <p:cNvPr id="2" name="Graphic 1" descr="Radio microphone outline">
            <a:extLst>
              <a:ext uri="{FF2B5EF4-FFF2-40B4-BE49-F238E27FC236}">
                <a16:creationId xmlns:a16="http://schemas.microsoft.com/office/drawing/2014/main" id="{06825AF7-E328-6C24-CE1D-EB5AAB267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8298" y="290414"/>
            <a:ext cx="724832" cy="724832"/>
          </a:xfrm>
          <a:prstGeom prst="rect">
            <a:avLst/>
          </a:prstGeom>
        </p:spPr>
      </p:pic>
      <p:pic>
        <p:nvPicPr>
          <p:cNvPr id="11" name="Picture 2" descr="ABC Logo - PNG Logo Vector Brand Downloads (SVG, EPS)">
            <a:extLst>
              <a:ext uri="{FF2B5EF4-FFF2-40B4-BE49-F238E27FC236}">
                <a16:creationId xmlns:a16="http://schemas.microsoft.com/office/drawing/2014/main" id="{D42DDB29-6121-7050-9CB4-12C28F362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906" y="1250899"/>
            <a:ext cx="4200180" cy="3111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SER - Apps on Google Play">
            <a:extLst>
              <a:ext uri="{FF2B5EF4-FFF2-40B4-BE49-F238E27FC236}">
                <a16:creationId xmlns:a16="http://schemas.microsoft.com/office/drawing/2014/main" id="{2B209FF1-D9E5-9FDA-79B7-D448C7B98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283" y="2495856"/>
            <a:ext cx="3111245" cy="311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9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72C2F8-037B-A692-2F41-D8B9DB2249E6}"/>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12" name="Title 1">
            <a:extLst>
              <a:ext uri="{FF2B5EF4-FFF2-40B4-BE49-F238E27FC236}">
                <a16:creationId xmlns:a16="http://schemas.microsoft.com/office/drawing/2014/main" id="{FC2C2F3E-87E4-4F4F-86CB-B1F5649581B9}"/>
              </a:ext>
            </a:extLst>
          </p:cNvPr>
          <p:cNvSpPr txBox="1">
            <a:spLocks/>
          </p:cNvSpPr>
          <p:nvPr/>
        </p:nvSpPr>
        <p:spPr>
          <a:xfrm>
            <a:off x="508314" y="247264"/>
            <a:ext cx="10515600" cy="571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EB5515"/>
                </a:solidFill>
                <a:latin typeface="Gotham Medium" panose="02000504050000020004" pitchFamily="2" charset="0"/>
                <a:cs typeface="Gotham-Book" pitchFamily="2" charset="0"/>
              </a:rPr>
              <a:t>Key radio coverage</a:t>
            </a:r>
            <a:endParaRPr lang="en-US" sz="2800" b="1" dirty="0">
              <a:latin typeface="Gotham Bold" panose="02000504050000020004" pitchFamily="2" charset="0"/>
            </a:endParaRPr>
          </a:p>
        </p:txBody>
      </p:sp>
      <p:sp>
        <p:nvSpPr>
          <p:cNvPr id="20" name="TextBox 19">
            <a:extLst>
              <a:ext uri="{FF2B5EF4-FFF2-40B4-BE49-F238E27FC236}">
                <a16:creationId xmlns:a16="http://schemas.microsoft.com/office/drawing/2014/main" id="{8DB9FD12-B1CF-FB07-4AC3-D3F80FF15BDE}"/>
              </a:ext>
            </a:extLst>
          </p:cNvPr>
          <p:cNvSpPr txBox="1"/>
          <p:nvPr/>
        </p:nvSpPr>
        <p:spPr>
          <a:xfrm>
            <a:off x="1674058" y="1413643"/>
            <a:ext cx="7250023" cy="461665"/>
          </a:xfrm>
          <a:prstGeom prst="rect">
            <a:avLst/>
          </a:prstGeom>
          <a:noFill/>
        </p:spPr>
        <p:txBody>
          <a:bodyPr wrap="square" rtlCol="0">
            <a:spAutoFit/>
          </a:bodyPr>
          <a:lstStyle/>
          <a:p>
            <a:r>
              <a:rPr lang="en-US" sz="2400" b="1" dirty="0">
                <a:latin typeface="Gotham Bold" pitchFamily="2" charset="0"/>
                <a:cs typeface="Gotham Bold" pitchFamily="2" charset="0"/>
              </a:rPr>
              <a:t>ABC Hobart – Breakfast with </a:t>
            </a:r>
            <a:r>
              <a:rPr lang="en-US" sz="2400" b="1" dirty="0" err="1">
                <a:latin typeface="Gotham Bold" pitchFamily="2" charset="0"/>
                <a:cs typeface="Gotham Bold" pitchFamily="2" charset="0"/>
              </a:rPr>
              <a:t>Ryk</a:t>
            </a:r>
            <a:r>
              <a:rPr lang="en-US" sz="2400" b="1" dirty="0">
                <a:latin typeface="Gotham Bold" pitchFamily="2" charset="0"/>
                <a:cs typeface="Gotham Bold" pitchFamily="2" charset="0"/>
              </a:rPr>
              <a:t> Goddard</a:t>
            </a:r>
          </a:p>
        </p:txBody>
      </p:sp>
      <p:sp>
        <p:nvSpPr>
          <p:cNvPr id="21" name="TextBox 20">
            <a:extLst>
              <a:ext uri="{FF2B5EF4-FFF2-40B4-BE49-F238E27FC236}">
                <a16:creationId xmlns:a16="http://schemas.microsoft.com/office/drawing/2014/main" id="{ABC8FC84-E9FD-DAB5-A58A-D8CC182781FB}"/>
              </a:ext>
            </a:extLst>
          </p:cNvPr>
          <p:cNvSpPr txBox="1"/>
          <p:nvPr/>
        </p:nvSpPr>
        <p:spPr>
          <a:xfrm>
            <a:off x="1653327" y="2271470"/>
            <a:ext cx="2063578" cy="307777"/>
          </a:xfrm>
          <a:prstGeom prst="rect">
            <a:avLst/>
          </a:prstGeom>
          <a:noFill/>
        </p:spPr>
        <p:txBody>
          <a:bodyPr wrap="square" rtlCol="0">
            <a:spAutoFit/>
          </a:bodyPr>
          <a:lstStyle/>
          <a:p>
            <a:r>
              <a:rPr lang="en-US" sz="1400" dirty="0">
                <a:latin typeface="Gotham Light" pitchFamily="2" charset="0"/>
                <a:cs typeface="Gotham Light" pitchFamily="2" charset="0"/>
              </a:rPr>
              <a:t>21 August 2024</a:t>
            </a:r>
          </a:p>
        </p:txBody>
      </p:sp>
      <p:sp>
        <p:nvSpPr>
          <p:cNvPr id="22" name="TextBox 21">
            <a:extLst>
              <a:ext uri="{FF2B5EF4-FFF2-40B4-BE49-F238E27FC236}">
                <a16:creationId xmlns:a16="http://schemas.microsoft.com/office/drawing/2014/main" id="{6C36D535-B03A-6805-F84E-DBCE78C67427}"/>
              </a:ext>
            </a:extLst>
          </p:cNvPr>
          <p:cNvSpPr txBox="1"/>
          <p:nvPr/>
        </p:nvSpPr>
        <p:spPr>
          <a:xfrm>
            <a:off x="1639946" y="2855368"/>
            <a:ext cx="4126168" cy="1169551"/>
          </a:xfrm>
          <a:prstGeom prst="rect">
            <a:avLst/>
          </a:prstGeom>
          <a:noFill/>
        </p:spPr>
        <p:txBody>
          <a:bodyPr wrap="square" rtlCol="0">
            <a:spAutoFit/>
          </a:bodyPr>
          <a:lstStyle/>
          <a:p>
            <a:r>
              <a:rPr lang="en-AU" sz="1400" b="0" i="1" u="none" strike="noStrike" dirty="0">
                <a:solidFill>
                  <a:srgbClr val="444444"/>
                </a:solidFill>
                <a:effectLst/>
                <a:latin typeface="Gotham Light" pitchFamily="2" charset="0"/>
              </a:rPr>
              <a:t>Placement poverty doesn't discriminate based on the course you’re studying so its something that needs to be addressed more broadly. </a:t>
            </a:r>
          </a:p>
          <a:p>
            <a:endParaRPr lang="en-AU" sz="1400" i="1" dirty="0">
              <a:solidFill>
                <a:srgbClr val="444444"/>
              </a:solidFill>
              <a:latin typeface="Gotham Light" pitchFamily="2" charset="0"/>
            </a:endParaRPr>
          </a:p>
        </p:txBody>
      </p:sp>
      <p:pic>
        <p:nvPicPr>
          <p:cNvPr id="26" name="Content Placeholder 5" descr="Daily calendar with solid fill">
            <a:extLst>
              <a:ext uri="{FF2B5EF4-FFF2-40B4-BE49-F238E27FC236}">
                <a16:creationId xmlns:a16="http://schemas.microsoft.com/office/drawing/2014/main" id="{167FFF3E-C6BF-3DAB-80CF-B49AA93A6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927" y="2073168"/>
            <a:ext cx="677333" cy="677333"/>
          </a:xfrm>
          <a:prstGeom prst="rect">
            <a:avLst/>
          </a:prstGeom>
        </p:spPr>
      </p:pic>
      <p:pic>
        <p:nvPicPr>
          <p:cNvPr id="27" name="Graphic 26" descr="Open quotation mark outline">
            <a:extLst>
              <a:ext uri="{FF2B5EF4-FFF2-40B4-BE49-F238E27FC236}">
                <a16:creationId xmlns:a16="http://schemas.microsoft.com/office/drawing/2014/main" id="{07CA11E1-3FDA-8E49-473F-E01F1022C8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090" y="2750501"/>
            <a:ext cx="849006" cy="849006"/>
          </a:xfrm>
          <a:prstGeom prst="rect">
            <a:avLst/>
          </a:prstGeom>
        </p:spPr>
      </p:pic>
      <p:pic>
        <p:nvPicPr>
          <p:cNvPr id="2" name="Graphic 1" descr="Radio microphone outline">
            <a:extLst>
              <a:ext uri="{FF2B5EF4-FFF2-40B4-BE49-F238E27FC236}">
                <a16:creationId xmlns:a16="http://schemas.microsoft.com/office/drawing/2014/main" id="{4490746C-FE81-4EC3-3DF8-DF1E774A0B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178" y="1348336"/>
            <a:ext cx="724832" cy="724832"/>
          </a:xfrm>
          <a:prstGeom prst="rect">
            <a:avLst/>
          </a:prstGeom>
        </p:spPr>
      </p:pic>
      <p:pic>
        <p:nvPicPr>
          <p:cNvPr id="3074" name="Picture 2" descr="ABC Logo - PNG Logo Vector Brand Downloads (SVG, EPS)">
            <a:extLst>
              <a:ext uri="{FF2B5EF4-FFF2-40B4-BE49-F238E27FC236}">
                <a16:creationId xmlns:a16="http://schemas.microsoft.com/office/drawing/2014/main" id="{A1F24919-9604-000F-BC56-971026B88D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966" y="1413643"/>
            <a:ext cx="4498944" cy="333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0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72C2F8-037B-A692-2F41-D8B9DB2249E6}"/>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12" name="Title 1">
            <a:extLst>
              <a:ext uri="{FF2B5EF4-FFF2-40B4-BE49-F238E27FC236}">
                <a16:creationId xmlns:a16="http://schemas.microsoft.com/office/drawing/2014/main" id="{FC2C2F3E-87E4-4F4F-86CB-B1F5649581B9}"/>
              </a:ext>
            </a:extLst>
          </p:cNvPr>
          <p:cNvSpPr txBox="1">
            <a:spLocks/>
          </p:cNvSpPr>
          <p:nvPr/>
        </p:nvSpPr>
        <p:spPr>
          <a:xfrm>
            <a:off x="508314" y="247264"/>
            <a:ext cx="10515600" cy="571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EB5515"/>
                </a:solidFill>
                <a:latin typeface="Gotham Medium" panose="02000504050000020004" pitchFamily="2" charset="0"/>
                <a:cs typeface="Gotham-Book" pitchFamily="2" charset="0"/>
              </a:rPr>
              <a:t>Key radio coverage</a:t>
            </a:r>
            <a:endParaRPr lang="en-US" sz="2800" b="1" dirty="0">
              <a:latin typeface="Gotham Bold" panose="02000504050000020004" pitchFamily="2" charset="0"/>
            </a:endParaRPr>
          </a:p>
        </p:txBody>
      </p:sp>
      <p:sp>
        <p:nvSpPr>
          <p:cNvPr id="20" name="TextBox 19">
            <a:extLst>
              <a:ext uri="{FF2B5EF4-FFF2-40B4-BE49-F238E27FC236}">
                <a16:creationId xmlns:a16="http://schemas.microsoft.com/office/drawing/2014/main" id="{8DB9FD12-B1CF-FB07-4AC3-D3F80FF15BDE}"/>
              </a:ext>
            </a:extLst>
          </p:cNvPr>
          <p:cNvSpPr txBox="1"/>
          <p:nvPr/>
        </p:nvSpPr>
        <p:spPr>
          <a:xfrm>
            <a:off x="1674058" y="1413643"/>
            <a:ext cx="7250023" cy="461665"/>
          </a:xfrm>
          <a:prstGeom prst="rect">
            <a:avLst/>
          </a:prstGeom>
          <a:noFill/>
        </p:spPr>
        <p:txBody>
          <a:bodyPr wrap="square" rtlCol="0">
            <a:spAutoFit/>
          </a:bodyPr>
          <a:lstStyle/>
          <a:p>
            <a:r>
              <a:rPr lang="en-US" sz="2400" b="1" dirty="0">
                <a:latin typeface="Gotham Bold" pitchFamily="2" charset="0"/>
                <a:cs typeface="Gotham Bold" pitchFamily="2" charset="0"/>
              </a:rPr>
              <a:t>The Daily – 2SER FM (Sydney)</a:t>
            </a:r>
          </a:p>
        </p:txBody>
      </p:sp>
      <p:sp>
        <p:nvSpPr>
          <p:cNvPr id="21" name="TextBox 20">
            <a:extLst>
              <a:ext uri="{FF2B5EF4-FFF2-40B4-BE49-F238E27FC236}">
                <a16:creationId xmlns:a16="http://schemas.microsoft.com/office/drawing/2014/main" id="{ABC8FC84-E9FD-DAB5-A58A-D8CC182781FB}"/>
              </a:ext>
            </a:extLst>
          </p:cNvPr>
          <p:cNvSpPr txBox="1"/>
          <p:nvPr/>
        </p:nvSpPr>
        <p:spPr>
          <a:xfrm>
            <a:off x="1653327" y="2271470"/>
            <a:ext cx="2063578" cy="307777"/>
          </a:xfrm>
          <a:prstGeom prst="rect">
            <a:avLst/>
          </a:prstGeom>
          <a:noFill/>
        </p:spPr>
        <p:txBody>
          <a:bodyPr wrap="square" rtlCol="0">
            <a:spAutoFit/>
          </a:bodyPr>
          <a:lstStyle/>
          <a:p>
            <a:r>
              <a:rPr lang="en-US" sz="1400" dirty="0">
                <a:latin typeface="Gotham Light" pitchFamily="2" charset="0"/>
                <a:cs typeface="Gotham Light" pitchFamily="2" charset="0"/>
              </a:rPr>
              <a:t>26</a:t>
            </a:r>
            <a:r>
              <a:rPr lang="en-US" sz="1400" baseline="30000" dirty="0">
                <a:latin typeface="Gotham Light" pitchFamily="2" charset="0"/>
                <a:cs typeface="Gotham Light" pitchFamily="2" charset="0"/>
              </a:rPr>
              <a:t>th</a:t>
            </a:r>
            <a:r>
              <a:rPr lang="en-US" sz="1400" dirty="0">
                <a:latin typeface="Gotham Light" pitchFamily="2" charset="0"/>
                <a:cs typeface="Gotham Light" pitchFamily="2" charset="0"/>
              </a:rPr>
              <a:t> August 2024</a:t>
            </a:r>
          </a:p>
        </p:txBody>
      </p:sp>
      <p:sp>
        <p:nvSpPr>
          <p:cNvPr id="22" name="TextBox 21">
            <a:extLst>
              <a:ext uri="{FF2B5EF4-FFF2-40B4-BE49-F238E27FC236}">
                <a16:creationId xmlns:a16="http://schemas.microsoft.com/office/drawing/2014/main" id="{6C36D535-B03A-6805-F84E-DBCE78C67427}"/>
              </a:ext>
            </a:extLst>
          </p:cNvPr>
          <p:cNvSpPr txBox="1"/>
          <p:nvPr/>
        </p:nvSpPr>
        <p:spPr>
          <a:xfrm>
            <a:off x="1639946" y="2855368"/>
            <a:ext cx="4126168" cy="1600438"/>
          </a:xfrm>
          <a:prstGeom prst="rect">
            <a:avLst/>
          </a:prstGeom>
          <a:noFill/>
        </p:spPr>
        <p:txBody>
          <a:bodyPr wrap="square" rtlCol="0">
            <a:spAutoFit/>
          </a:bodyPr>
          <a:lstStyle/>
          <a:p>
            <a:r>
              <a:rPr lang="en-AU" sz="1400" i="1" dirty="0">
                <a:solidFill>
                  <a:srgbClr val="444444"/>
                </a:solidFill>
                <a:latin typeface="Gotham Light" pitchFamily="2" charset="0"/>
              </a:rPr>
              <a:t>If you want to try and influence government policy, If you want to try and change the society that we live in, Don’t sit on your hands, get out there, have a conversation, write a letter, get involved and advocate with our decision makers to try and change the policy in place</a:t>
            </a:r>
          </a:p>
        </p:txBody>
      </p:sp>
      <p:pic>
        <p:nvPicPr>
          <p:cNvPr id="26" name="Content Placeholder 5" descr="Daily calendar with solid fill">
            <a:extLst>
              <a:ext uri="{FF2B5EF4-FFF2-40B4-BE49-F238E27FC236}">
                <a16:creationId xmlns:a16="http://schemas.microsoft.com/office/drawing/2014/main" id="{167FFF3E-C6BF-3DAB-80CF-B49AA93A6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927" y="2073168"/>
            <a:ext cx="677333" cy="677333"/>
          </a:xfrm>
          <a:prstGeom prst="rect">
            <a:avLst/>
          </a:prstGeom>
        </p:spPr>
      </p:pic>
      <p:pic>
        <p:nvPicPr>
          <p:cNvPr id="27" name="Graphic 26" descr="Open quotation mark outline">
            <a:extLst>
              <a:ext uri="{FF2B5EF4-FFF2-40B4-BE49-F238E27FC236}">
                <a16:creationId xmlns:a16="http://schemas.microsoft.com/office/drawing/2014/main" id="{07CA11E1-3FDA-8E49-473F-E01F1022C8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090" y="2750501"/>
            <a:ext cx="849006" cy="849006"/>
          </a:xfrm>
          <a:prstGeom prst="rect">
            <a:avLst/>
          </a:prstGeom>
        </p:spPr>
      </p:pic>
      <p:pic>
        <p:nvPicPr>
          <p:cNvPr id="2" name="Graphic 1" descr="Radio microphone outline">
            <a:extLst>
              <a:ext uri="{FF2B5EF4-FFF2-40B4-BE49-F238E27FC236}">
                <a16:creationId xmlns:a16="http://schemas.microsoft.com/office/drawing/2014/main" id="{4490746C-FE81-4EC3-3DF8-DF1E774A0B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178" y="1348336"/>
            <a:ext cx="724832" cy="724832"/>
          </a:xfrm>
          <a:prstGeom prst="rect">
            <a:avLst/>
          </a:prstGeom>
        </p:spPr>
      </p:pic>
      <p:pic>
        <p:nvPicPr>
          <p:cNvPr id="2050" name="Picture 2" descr="2SER - Apps on Google Play">
            <a:extLst>
              <a:ext uri="{FF2B5EF4-FFF2-40B4-BE49-F238E27FC236}">
                <a16:creationId xmlns:a16="http://schemas.microsoft.com/office/drawing/2014/main" id="{B144C692-35E9-BEC5-7F5A-9E6853B899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4970" y="608032"/>
            <a:ext cx="4284938" cy="428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FD831401-406A-4353-25FB-851051A29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037" r="525" b="40829"/>
          <a:stretch/>
        </p:blipFill>
        <p:spPr bwMode="auto">
          <a:xfrm>
            <a:off x="5802492" y="3538363"/>
            <a:ext cx="6146464" cy="7941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sz="3000" dirty="0">
                <a:solidFill>
                  <a:srgbClr val="EB5515"/>
                </a:solidFill>
                <a:latin typeface="Gotham Medium" panose="02000504050000020004" pitchFamily="2" charset="0"/>
                <a:cs typeface="Gotham-Book" pitchFamily="2" charset="0"/>
              </a:rPr>
              <a:t>Overview: Online/ print coverage secured</a:t>
            </a:r>
            <a:endParaRPr lang="en-US" sz="3000" dirty="0"/>
          </a:p>
        </p:txBody>
      </p:sp>
      <p:sp>
        <p:nvSpPr>
          <p:cNvPr id="7" name="TextBox 6">
            <a:extLst>
              <a:ext uri="{FF2B5EF4-FFF2-40B4-BE49-F238E27FC236}">
                <a16:creationId xmlns:a16="http://schemas.microsoft.com/office/drawing/2014/main" id="{35C79211-15D4-DF53-C41B-16DF01E36BA0}"/>
              </a:ext>
            </a:extLst>
          </p:cNvPr>
          <p:cNvSpPr txBox="1"/>
          <p:nvPr/>
        </p:nvSpPr>
        <p:spPr>
          <a:xfrm>
            <a:off x="651170" y="1433333"/>
            <a:ext cx="8279074" cy="4247317"/>
          </a:xfrm>
          <a:prstGeom prst="rect">
            <a:avLst/>
          </a:prstGeom>
          <a:noFill/>
        </p:spPr>
        <p:txBody>
          <a:bodyPr wrap="square" rtlCol="0">
            <a:spAutoFit/>
          </a:bodyPr>
          <a:lstStyle/>
          <a:p>
            <a:r>
              <a:rPr lang="en-US" b="1" dirty="0">
                <a:latin typeface="Gotham Bold" pitchFamily="2" charset="0"/>
                <a:cs typeface="Gotham Bold" pitchFamily="2" charset="0"/>
              </a:rPr>
              <a:t>16 online/ print mentions including syndications.</a:t>
            </a:r>
          </a:p>
          <a:p>
            <a:endParaRPr lang="en-US" b="1" strike="sngStrike" dirty="0">
              <a:highlight>
                <a:srgbClr val="FFFF00"/>
              </a:highlight>
              <a:latin typeface="Gotham Bold" pitchFamily="2" charset="0"/>
              <a:cs typeface="Gotham Bold" pitchFamily="2" charset="0"/>
            </a:endParaRPr>
          </a:p>
          <a:p>
            <a:r>
              <a:rPr lang="en-US" b="1" dirty="0">
                <a:latin typeface="Gotham Bold" pitchFamily="2" charset="0"/>
                <a:cs typeface="Gotham Bold" pitchFamily="2" charset="0"/>
              </a:rPr>
              <a:t>3,367,000 </a:t>
            </a:r>
            <a:r>
              <a:rPr lang="en-US" dirty="0">
                <a:latin typeface="Gotham Light" pitchFamily="2" charset="0"/>
                <a:cs typeface="Gotham Light" pitchFamily="2" charset="0"/>
              </a:rPr>
              <a:t>potential audience reach.</a:t>
            </a:r>
          </a:p>
          <a:p>
            <a:endParaRPr lang="en-US" strike="sngStrike" dirty="0">
              <a:highlight>
                <a:srgbClr val="FFFF00"/>
              </a:highlight>
              <a:latin typeface="Gotham Light" pitchFamily="2" charset="0"/>
              <a:cs typeface="Gotham Light" pitchFamily="2" charset="0"/>
            </a:endParaRPr>
          </a:p>
          <a:p>
            <a:r>
              <a:rPr lang="en-US" b="1" dirty="0">
                <a:latin typeface="Gotham Bold" pitchFamily="2" charset="0"/>
                <a:cs typeface="Gotham Bold" pitchFamily="2" charset="0"/>
              </a:rPr>
              <a:t>Online Media breakdown:</a:t>
            </a:r>
            <a:endParaRPr lang="en-US" dirty="0">
              <a:latin typeface="Gotham Light" pitchFamily="2" charset="0"/>
              <a:cs typeface="Gotham Light" pitchFamily="2" charset="0"/>
            </a:endParaRPr>
          </a:p>
          <a:p>
            <a:pPr marL="285750" indent="-285750">
              <a:buFont typeface="Arial" panose="020B0604020202020204" pitchFamily="34" charset="0"/>
              <a:buChar char="•"/>
            </a:pPr>
            <a:r>
              <a:rPr lang="en-US" dirty="0">
                <a:latin typeface="Gotham Light" pitchFamily="2" charset="0"/>
              </a:rPr>
              <a:t>7 x National</a:t>
            </a:r>
          </a:p>
          <a:p>
            <a:pPr marL="285750" indent="-285750">
              <a:buFont typeface="Arial" panose="020B0604020202020204" pitchFamily="34" charset="0"/>
              <a:buChar char="•"/>
            </a:pPr>
            <a:r>
              <a:rPr lang="en-US" dirty="0">
                <a:latin typeface="Gotham Light" pitchFamily="2" charset="0"/>
              </a:rPr>
              <a:t>2 x Regional</a:t>
            </a:r>
          </a:p>
          <a:p>
            <a:pPr marL="285750" indent="-285750">
              <a:buFont typeface="Arial" panose="020B0604020202020204" pitchFamily="34" charset="0"/>
              <a:buChar char="•"/>
            </a:pPr>
            <a:r>
              <a:rPr lang="en-US" dirty="0">
                <a:latin typeface="Gotham Light" pitchFamily="2" charset="0"/>
              </a:rPr>
              <a:t>2 x Metro</a:t>
            </a:r>
          </a:p>
          <a:p>
            <a:pPr marL="285750" indent="-285750">
              <a:buFont typeface="Arial" panose="020B0604020202020204" pitchFamily="34" charset="0"/>
              <a:buChar char="•"/>
            </a:pPr>
            <a:r>
              <a:rPr lang="en-US" dirty="0">
                <a:latin typeface="Gotham Light" pitchFamily="2" charset="0"/>
              </a:rPr>
              <a:t>2 x State</a:t>
            </a:r>
          </a:p>
          <a:p>
            <a:pPr marL="285750" indent="-285750">
              <a:buFont typeface="Arial" panose="020B0604020202020204" pitchFamily="34" charset="0"/>
              <a:buChar char="•"/>
            </a:pPr>
            <a:r>
              <a:rPr lang="en-US" dirty="0">
                <a:latin typeface="Gotham Light" pitchFamily="2" charset="0"/>
              </a:rPr>
              <a:t>3 x Trade</a:t>
            </a:r>
          </a:p>
          <a:p>
            <a:endParaRPr lang="en-US" strike="sngStrike" dirty="0">
              <a:highlight>
                <a:srgbClr val="FFFF00"/>
              </a:highlight>
              <a:latin typeface="Gotham Light" pitchFamily="2" charset="0"/>
              <a:cs typeface="Gotham Light" pitchFamily="2" charset="0"/>
            </a:endParaRPr>
          </a:p>
          <a:p>
            <a:r>
              <a:rPr lang="en-US" b="1" dirty="0">
                <a:latin typeface="Gotham Bold" pitchFamily="2" charset="0"/>
                <a:cs typeface="Gotham Bold" pitchFamily="2" charset="0"/>
              </a:rPr>
              <a:t>Print Media breakdown:</a:t>
            </a:r>
          </a:p>
          <a:p>
            <a:pPr marL="285750" indent="-285750">
              <a:buFont typeface="Arial" panose="020B0604020202020204" pitchFamily="34" charset="0"/>
              <a:buChar char="•"/>
            </a:pPr>
            <a:r>
              <a:rPr lang="en-US" dirty="0">
                <a:latin typeface="Gotham Light" pitchFamily="2" charset="0"/>
              </a:rPr>
              <a:t>2 x Metro</a:t>
            </a:r>
          </a:p>
          <a:p>
            <a:endParaRPr lang="en-US" dirty="0">
              <a:latin typeface="Gotham Light" pitchFamily="2" charset="0"/>
              <a:cs typeface="Gotham Light" pitchFamily="2" charset="0"/>
            </a:endParaRPr>
          </a:p>
          <a:p>
            <a:endParaRPr lang="en-US" dirty="0">
              <a:latin typeface="Gotham Light" pitchFamily="2" charset="0"/>
            </a:endParaRPr>
          </a:p>
        </p:txBody>
      </p:sp>
      <p:pic>
        <p:nvPicPr>
          <p:cNvPr id="4" name="Graphic 3" descr="Internet outline">
            <a:extLst>
              <a:ext uri="{FF2B5EF4-FFF2-40B4-BE49-F238E27FC236}">
                <a16:creationId xmlns:a16="http://schemas.microsoft.com/office/drawing/2014/main" id="{8CDE8CB7-3F62-8D8F-CEEF-1BB3DE4FD7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7144" y="177680"/>
            <a:ext cx="916244" cy="916244"/>
          </a:xfrm>
          <a:prstGeom prst="rect">
            <a:avLst/>
          </a:prstGeom>
        </p:spPr>
      </p:pic>
      <p:pic>
        <p:nvPicPr>
          <p:cNvPr id="8198" name="Picture 6" descr="The launch of Daily Straits - Telum Media">
            <a:extLst>
              <a:ext uri="{FF2B5EF4-FFF2-40B4-BE49-F238E27FC236}">
                <a16:creationId xmlns:a16="http://schemas.microsoft.com/office/drawing/2014/main" id="{E0CFCA56-0AF9-75BD-DA35-728D0FAE36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63" r="22075"/>
          <a:stretch/>
        </p:blipFill>
        <p:spPr bwMode="auto">
          <a:xfrm>
            <a:off x="10421813" y="2150340"/>
            <a:ext cx="1527143" cy="15404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alth Care Channel">
            <a:extLst>
              <a:ext uri="{FF2B5EF4-FFF2-40B4-BE49-F238E27FC236}">
                <a16:creationId xmlns:a16="http://schemas.microsoft.com/office/drawing/2014/main" id="{C783BA6B-6E62-D897-F58E-AB36ED333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482" y="1021302"/>
            <a:ext cx="3711974" cy="9120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0D9796D-7DA9-BB79-098D-4B2A416A6D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4034" y="4328486"/>
            <a:ext cx="5796646" cy="89214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Dr Vivek Eranki">
            <a:extLst>
              <a:ext uri="{FF2B5EF4-FFF2-40B4-BE49-F238E27FC236}">
                <a16:creationId xmlns:a16="http://schemas.microsoft.com/office/drawing/2014/main" id="{130A611E-8D32-CE07-A18C-D8FEACFD12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465" y="287341"/>
            <a:ext cx="4148900" cy="41489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NT News | GINA'S FURY OVER FMD - S. Kidman &amp; Co">
            <a:extLst>
              <a:ext uri="{FF2B5EF4-FFF2-40B4-BE49-F238E27FC236}">
                <a16:creationId xmlns:a16="http://schemas.microsoft.com/office/drawing/2014/main" id="{3F18DE45-4F9C-7ECB-46F1-04D073D858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7026" y="4892687"/>
            <a:ext cx="3381403" cy="89214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9D57B32F-262A-7F2D-71DA-9BF377D7CB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0714" y="5136959"/>
            <a:ext cx="3542698" cy="70431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Newspaper outline">
            <a:extLst>
              <a:ext uri="{FF2B5EF4-FFF2-40B4-BE49-F238E27FC236}">
                <a16:creationId xmlns:a16="http://schemas.microsoft.com/office/drawing/2014/main" id="{FCE6104C-F5F4-780A-78A2-85E739105A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53388" y="209549"/>
            <a:ext cx="849688" cy="849688"/>
          </a:xfrm>
          <a:prstGeom prst="rect">
            <a:avLst/>
          </a:prstGeom>
        </p:spPr>
      </p:pic>
      <p:pic>
        <p:nvPicPr>
          <p:cNvPr id="11" name="Picture 2" descr="Herald Sun Logo / Periodicals / Logonoid.com">
            <a:extLst>
              <a:ext uri="{FF2B5EF4-FFF2-40B4-BE49-F238E27FC236}">
                <a16:creationId xmlns:a16="http://schemas.microsoft.com/office/drawing/2014/main" id="{1024EB03-CEC8-94FA-F875-A3D3910EFE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0148" y="2710879"/>
            <a:ext cx="4240055" cy="96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2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dirty="0">
                <a:solidFill>
                  <a:srgbClr val="EB5515"/>
                </a:solidFill>
                <a:latin typeface="Gotham Medium" panose="02000504050000020004" pitchFamily="2" charset="0"/>
                <a:cs typeface="Gotham-Book" pitchFamily="2" charset="0"/>
              </a:rPr>
              <a:t>Key online/ print coverage</a:t>
            </a:r>
            <a:endParaRPr lang="en-US" dirty="0"/>
          </a:p>
        </p:txBody>
      </p:sp>
      <p:sp>
        <p:nvSpPr>
          <p:cNvPr id="9" name="TextBox 8">
            <a:extLst>
              <a:ext uri="{FF2B5EF4-FFF2-40B4-BE49-F238E27FC236}">
                <a16:creationId xmlns:a16="http://schemas.microsoft.com/office/drawing/2014/main" id="{21792191-CE89-6B58-082E-37955516347A}"/>
              </a:ext>
            </a:extLst>
          </p:cNvPr>
          <p:cNvSpPr txBox="1"/>
          <p:nvPr/>
        </p:nvSpPr>
        <p:spPr>
          <a:xfrm>
            <a:off x="1305592" y="2555391"/>
            <a:ext cx="3658294" cy="307777"/>
          </a:xfrm>
          <a:prstGeom prst="rect">
            <a:avLst/>
          </a:prstGeom>
          <a:noFill/>
        </p:spPr>
        <p:txBody>
          <a:bodyPr wrap="square" rtlCol="0">
            <a:spAutoFit/>
          </a:bodyPr>
          <a:lstStyle/>
          <a:p>
            <a:r>
              <a:rPr lang="en-US" sz="1400" dirty="0">
                <a:latin typeface="Gotham Light" pitchFamily="2" charset="0"/>
                <a:cs typeface="Gotham Light" pitchFamily="2" charset="0"/>
              </a:rPr>
              <a:t>1,126,000 potential audience reach</a:t>
            </a:r>
          </a:p>
        </p:txBody>
      </p:sp>
      <p:sp>
        <p:nvSpPr>
          <p:cNvPr id="10" name="Shape 2617">
            <a:extLst>
              <a:ext uri="{FF2B5EF4-FFF2-40B4-BE49-F238E27FC236}">
                <a16:creationId xmlns:a16="http://schemas.microsoft.com/office/drawing/2014/main" id="{7DAB1B7C-7C6D-2AFA-D613-7D89547B4F55}"/>
              </a:ext>
            </a:extLst>
          </p:cNvPr>
          <p:cNvSpPr/>
          <p:nvPr/>
        </p:nvSpPr>
        <p:spPr>
          <a:xfrm>
            <a:off x="757870" y="2586333"/>
            <a:ext cx="429710" cy="30777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ln/>
        </p:spPr>
        <p:style>
          <a:lnRef idx="1">
            <a:schemeClr val="accent2"/>
          </a:lnRef>
          <a:fillRef idx="0">
            <a:schemeClr val="accent2"/>
          </a:fillRef>
          <a:effectRef idx="0">
            <a:schemeClr val="accent2"/>
          </a:effectRef>
          <a:fontRef idx="minor">
            <a:schemeClr val="tx1"/>
          </a:fontRef>
        </p:style>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p>
        </p:txBody>
      </p:sp>
      <p:sp>
        <p:nvSpPr>
          <p:cNvPr id="11" name="TextBox 10">
            <a:extLst>
              <a:ext uri="{FF2B5EF4-FFF2-40B4-BE49-F238E27FC236}">
                <a16:creationId xmlns:a16="http://schemas.microsoft.com/office/drawing/2014/main" id="{F2432F34-A907-116B-BC18-1FEFF44AAE0F}"/>
              </a:ext>
            </a:extLst>
          </p:cNvPr>
          <p:cNvSpPr txBox="1"/>
          <p:nvPr/>
        </p:nvSpPr>
        <p:spPr>
          <a:xfrm>
            <a:off x="1311263" y="1849403"/>
            <a:ext cx="3056238" cy="584775"/>
          </a:xfrm>
          <a:prstGeom prst="rect">
            <a:avLst/>
          </a:prstGeom>
          <a:noFill/>
        </p:spPr>
        <p:txBody>
          <a:bodyPr wrap="square" rtlCol="0">
            <a:spAutoFit/>
          </a:bodyPr>
          <a:lstStyle/>
          <a:p>
            <a:endParaRPr lang="en-US" dirty="0">
              <a:latin typeface="Gotham Medium" panose="02000603030000020004" pitchFamily="2" charset="77"/>
            </a:endParaRPr>
          </a:p>
          <a:p>
            <a:r>
              <a:rPr lang="en-US" sz="1400" dirty="0">
                <a:latin typeface="Gotham Light" pitchFamily="2" charset="0"/>
                <a:cs typeface="Gotham Light" pitchFamily="2" charset="0"/>
              </a:rPr>
              <a:t>20</a:t>
            </a:r>
            <a:r>
              <a:rPr lang="en-US" sz="1400" baseline="30000" dirty="0">
                <a:latin typeface="Gotham Light" pitchFamily="2" charset="0"/>
                <a:cs typeface="Gotham Light" pitchFamily="2" charset="0"/>
              </a:rPr>
              <a:t>th</a:t>
            </a:r>
            <a:r>
              <a:rPr lang="en-US" sz="1400" dirty="0">
                <a:latin typeface="Gotham Light" pitchFamily="2" charset="0"/>
                <a:cs typeface="Gotham Light" pitchFamily="2" charset="0"/>
              </a:rPr>
              <a:t> August 2024</a:t>
            </a:r>
          </a:p>
        </p:txBody>
      </p:sp>
      <p:pic>
        <p:nvPicPr>
          <p:cNvPr id="13" name="Graphic 12" descr="Daily calendar with solid fill">
            <a:extLst>
              <a:ext uri="{FF2B5EF4-FFF2-40B4-BE49-F238E27FC236}">
                <a16:creationId xmlns:a16="http://schemas.microsoft.com/office/drawing/2014/main" id="{535FB418-A60D-55C3-3AA9-5C4E889B7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134" y="1960429"/>
            <a:ext cx="518294" cy="518294"/>
          </a:xfrm>
          <a:prstGeom prst="rect">
            <a:avLst/>
          </a:prstGeom>
        </p:spPr>
      </p:pic>
      <p:sp>
        <p:nvSpPr>
          <p:cNvPr id="16" name="TextBox 15">
            <a:extLst>
              <a:ext uri="{FF2B5EF4-FFF2-40B4-BE49-F238E27FC236}">
                <a16:creationId xmlns:a16="http://schemas.microsoft.com/office/drawing/2014/main" id="{48203F76-F315-C5D5-8FF4-0D38F0C3578E}"/>
              </a:ext>
            </a:extLst>
          </p:cNvPr>
          <p:cNvSpPr txBox="1"/>
          <p:nvPr/>
        </p:nvSpPr>
        <p:spPr>
          <a:xfrm>
            <a:off x="1358309" y="1335853"/>
            <a:ext cx="4669396" cy="461665"/>
          </a:xfrm>
          <a:prstGeom prst="rect">
            <a:avLst/>
          </a:prstGeom>
          <a:noFill/>
        </p:spPr>
        <p:txBody>
          <a:bodyPr wrap="square" rtlCol="0">
            <a:spAutoFit/>
          </a:bodyPr>
          <a:lstStyle/>
          <a:p>
            <a:r>
              <a:rPr lang="en-US" sz="2400" u="sng" dirty="0">
                <a:latin typeface="Gotham Medium" panose="02000504050000020004" pitchFamily="2" charset="0"/>
                <a:hlinkClick r:id="rId4"/>
              </a:rPr>
              <a:t>ABC</a:t>
            </a:r>
            <a:r>
              <a:rPr lang="en-US" sz="2400" u="sng" dirty="0">
                <a:latin typeface="Gotham Medium" panose="02000504050000020004" pitchFamily="2" charset="0"/>
              </a:rPr>
              <a:t> </a:t>
            </a:r>
          </a:p>
        </p:txBody>
      </p:sp>
      <p:sp>
        <p:nvSpPr>
          <p:cNvPr id="19" name="TextBox 18">
            <a:extLst>
              <a:ext uri="{FF2B5EF4-FFF2-40B4-BE49-F238E27FC236}">
                <a16:creationId xmlns:a16="http://schemas.microsoft.com/office/drawing/2014/main" id="{C284D26D-C439-F1EE-D1A8-BB554D1064B4}"/>
              </a:ext>
            </a:extLst>
          </p:cNvPr>
          <p:cNvSpPr txBox="1"/>
          <p:nvPr/>
        </p:nvSpPr>
        <p:spPr>
          <a:xfrm>
            <a:off x="1189996" y="3006861"/>
            <a:ext cx="4906004" cy="3108543"/>
          </a:xfrm>
          <a:prstGeom prst="rect">
            <a:avLst/>
          </a:prstGeom>
          <a:noFill/>
        </p:spPr>
        <p:txBody>
          <a:bodyPr wrap="square" rtlCol="0">
            <a:spAutoFit/>
          </a:bodyPr>
          <a:lstStyle/>
          <a:p>
            <a:pPr algn="l"/>
            <a:r>
              <a:rPr lang="en-AU" sz="1400" i="1" dirty="0">
                <a:solidFill>
                  <a:srgbClr val="000000"/>
                </a:solidFill>
                <a:effectLst/>
                <a:latin typeface="Gotham Light" pitchFamily="2" charset="0"/>
                <a:cs typeface="Gotham Light" pitchFamily="2" charset="0"/>
              </a:rPr>
              <a:t>After the difficulty of full-time placements, Ms </a:t>
            </a:r>
            <a:r>
              <a:rPr lang="en-AU" sz="1400" i="1" dirty="0" err="1">
                <a:solidFill>
                  <a:srgbClr val="000000"/>
                </a:solidFill>
                <a:effectLst/>
                <a:latin typeface="Gotham Light" pitchFamily="2" charset="0"/>
                <a:cs typeface="Gotham Light" pitchFamily="2" charset="0"/>
              </a:rPr>
              <a:t>Hely</a:t>
            </a:r>
            <a:r>
              <a:rPr lang="en-AU" sz="1400" i="1" dirty="0">
                <a:solidFill>
                  <a:srgbClr val="000000"/>
                </a:solidFill>
                <a:effectLst/>
                <a:latin typeface="Gotham Light" pitchFamily="2" charset="0"/>
                <a:cs typeface="Gotham Light" pitchFamily="2" charset="0"/>
              </a:rPr>
              <a:t> has turned to completing hers on a part-time basis to "stay afloat".</a:t>
            </a:r>
          </a:p>
          <a:p>
            <a:pPr algn="l"/>
            <a:endParaRPr lang="en-AU" sz="1400" i="1" dirty="0">
              <a:solidFill>
                <a:srgbClr val="000000"/>
              </a:solidFill>
              <a:effectLst/>
              <a:latin typeface="Gotham Light" pitchFamily="2" charset="0"/>
              <a:cs typeface="Gotham Light" pitchFamily="2" charset="0"/>
            </a:endParaRPr>
          </a:p>
          <a:p>
            <a:pPr algn="l"/>
            <a:r>
              <a:rPr lang="en-AU" sz="1400" i="1" dirty="0">
                <a:solidFill>
                  <a:srgbClr val="000000"/>
                </a:solidFill>
                <a:effectLst/>
                <a:latin typeface="Gotham Light" pitchFamily="2" charset="0"/>
                <a:cs typeface="Gotham Light" pitchFamily="2" charset="0"/>
              </a:rPr>
              <a:t>That arrangement means she can do three days a week at placement and two days a week at her paid job. </a:t>
            </a:r>
          </a:p>
          <a:p>
            <a:pPr algn="l"/>
            <a:endParaRPr lang="en-AU" sz="1400" i="1" dirty="0">
              <a:solidFill>
                <a:srgbClr val="000000"/>
              </a:solidFill>
              <a:effectLst/>
              <a:latin typeface="Gotham Light" pitchFamily="2" charset="0"/>
              <a:cs typeface="Gotham Light" pitchFamily="2" charset="0"/>
            </a:endParaRPr>
          </a:p>
          <a:p>
            <a:pPr algn="l"/>
            <a:r>
              <a:rPr lang="en-AU" sz="1400" i="1" dirty="0">
                <a:solidFill>
                  <a:srgbClr val="000000"/>
                </a:solidFill>
                <a:effectLst/>
                <a:latin typeface="Gotham Light" pitchFamily="2" charset="0"/>
                <a:cs typeface="Gotham Light" pitchFamily="2" charset="0"/>
              </a:rPr>
              <a:t>But even with that in place, Ms </a:t>
            </a:r>
            <a:r>
              <a:rPr lang="en-AU" sz="1400" i="1" dirty="0" err="1">
                <a:solidFill>
                  <a:srgbClr val="000000"/>
                </a:solidFill>
                <a:effectLst/>
                <a:latin typeface="Gotham Light" pitchFamily="2" charset="0"/>
                <a:cs typeface="Gotham Light" pitchFamily="2" charset="0"/>
              </a:rPr>
              <a:t>Hely</a:t>
            </a:r>
            <a:r>
              <a:rPr lang="en-AU" sz="1400" i="1" dirty="0">
                <a:solidFill>
                  <a:srgbClr val="000000"/>
                </a:solidFill>
                <a:effectLst/>
                <a:latin typeface="Gotham Light" pitchFamily="2" charset="0"/>
                <a:cs typeface="Gotham Light" pitchFamily="2" charset="0"/>
              </a:rPr>
              <a:t> still finds placement a "disheartening" time with the worry of her finances always in the back of her mind — especially with the prospect of a HECS debt to start paying off once she graduates next year. </a:t>
            </a:r>
          </a:p>
          <a:p>
            <a:pPr algn="l"/>
            <a:endParaRPr lang="en-AU" sz="1400" i="1" dirty="0">
              <a:latin typeface="Gotham Light" pitchFamily="2" charset="0"/>
              <a:cs typeface="Gotham Light" pitchFamily="2" charset="0"/>
            </a:endParaRPr>
          </a:p>
        </p:txBody>
      </p:sp>
      <p:pic>
        <p:nvPicPr>
          <p:cNvPr id="6" name="Graphic 5" descr="Open quotation mark outline">
            <a:extLst>
              <a:ext uri="{FF2B5EF4-FFF2-40B4-BE49-F238E27FC236}">
                <a16:creationId xmlns:a16="http://schemas.microsoft.com/office/drawing/2014/main" id="{99014D39-1850-6EE7-165A-CD021171F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781" y="2915053"/>
            <a:ext cx="626945" cy="626945"/>
          </a:xfrm>
          <a:prstGeom prst="rect">
            <a:avLst/>
          </a:prstGeom>
        </p:spPr>
      </p:pic>
      <p:pic>
        <p:nvPicPr>
          <p:cNvPr id="2" name="Graphic 1" descr="Internet outline">
            <a:extLst>
              <a:ext uri="{FF2B5EF4-FFF2-40B4-BE49-F238E27FC236}">
                <a16:creationId xmlns:a16="http://schemas.microsoft.com/office/drawing/2014/main" id="{E9D0D22B-4F8D-1BF5-8303-9A87FD2B8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648" y="1256818"/>
            <a:ext cx="626944" cy="626944"/>
          </a:xfrm>
          <a:prstGeom prst="rect">
            <a:avLst/>
          </a:prstGeom>
        </p:spPr>
      </p:pic>
      <p:pic>
        <p:nvPicPr>
          <p:cNvPr id="7" name="Picture 6" descr="A person sitting at a desk with a computer and a toy&#10;&#10;Description automatically generated">
            <a:extLst>
              <a:ext uri="{FF2B5EF4-FFF2-40B4-BE49-F238E27FC236}">
                <a16:creationId xmlns:a16="http://schemas.microsoft.com/office/drawing/2014/main" id="{498B4776-CAA8-94DB-8364-FCEB6A036A45}"/>
              </a:ext>
            </a:extLst>
          </p:cNvPr>
          <p:cNvPicPr>
            <a:picLocks noChangeAspect="1"/>
          </p:cNvPicPr>
          <p:nvPr/>
        </p:nvPicPr>
        <p:blipFill>
          <a:blip r:embed="rId9"/>
          <a:stretch>
            <a:fillRect/>
          </a:stretch>
        </p:blipFill>
        <p:spPr>
          <a:xfrm>
            <a:off x="5982993" y="844339"/>
            <a:ext cx="5956017" cy="4675350"/>
          </a:xfrm>
          <a:prstGeom prst="rect">
            <a:avLst/>
          </a:prstGeom>
        </p:spPr>
      </p:pic>
    </p:spTree>
    <p:extLst>
      <p:ext uri="{BB962C8B-B14F-4D97-AF65-F5344CB8AC3E}">
        <p14:creationId xmlns:p14="http://schemas.microsoft.com/office/powerpoint/2010/main" val="310124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dirty="0">
                <a:solidFill>
                  <a:srgbClr val="EB5515"/>
                </a:solidFill>
                <a:latin typeface="Gotham Medium" panose="02000504050000020004" pitchFamily="2" charset="0"/>
                <a:cs typeface="Gotham-Book" pitchFamily="2" charset="0"/>
              </a:rPr>
              <a:t>Key online/ print coverage</a:t>
            </a:r>
            <a:endParaRPr lang="en-US" dirty="0"/>
          </a:p>
        </p:txBody>
      </p:sp>
      <p:sp>
        <p:nvSpPr>
          <p:cNvPr id="9" name="TextBox 8">
            <a:extLst>
              <a:ext uri="{FF2B5EF4-FFF2-40B4-BE49-F238E27FC236}">
                <a16:creationId xmlns:a16="http://schemas.microsoft.com/office/drawing/2014/main" id="{21792191-CE89-6B58-082E-37955516347A}"/>
              </a:ext>
            </a:extLst>
          </p:cNvPr>
          <p:cNvSpPr txBox="1"/>
          <p:nvPr/>
        </p:nvSpPr>
        <p:spPr>
          <a:xfrm>
            <a:off x="1305592" y="2555391"/>
            <a:ext cx="3658294" cy="307777"/>
          </a:xfrm>
          <a:prstGeom prst="rect">
            <a:avLst/>
          </a:prstGeom>
          <a:noFill/>
        </p:spPr>
        <p:txBody>
          <a:bodyPr wrap="square" rtlCol="0">
            <a:spAutoFit/>
          </a:bodyPr>
          <a:lstStyle/>
          <a:p>
            <a:r>
              <a:rPr lang="en-US" sz="1400" dirty="0">
                <a:latin typeface="Gotham Light" pitchFamily="2" charset="0"/>
                <a:cs typeface="Gotham Light" pitchFamily="2" charset="0"/>
              </a:rPr>
              <a:t>559,000 potential audience reach</a:t>
            </a:r>
          </a:p>
        </p:txBody>
      </p:sp>
      <p:sp>
        <p:nvSpPr>
          <p:cNvPr id="10" name="Shape 2617">
            <a:extLst>
              <a:ext uri="{FF2B5EF4-FFF2-40B4-BE49-F238E27FC236}">
                <a16:creationId xmlns:a16="http://schemas.microsoft.com/office/drawing/2014/main" id="{7DAB1B7C-7C6D-2AFA-D613-7D89547B4F55}"/>
              </a:ext>
            </a:extLst>
          </p:cNvPr>
          <p:cNvSpPr/>
          <p:nvPr/>
        </p:nvSpPr>
        <p:spPr>
          <a:xfrm>
            <a:off x="757870" y="2586333"/>
            <a:ext cx="429710" cy="30777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ln/>
        </p:spPr>
        <p:style>
          <a:lnRef idx="1">
            <a:schemeClr val="accent2"/>
          </a:lnRef>
          <a:fillRef idx="0">
            <a:schemeClr val="accent2"/>
          </a:fillRef>
          <a:effectRef idx="0">
            <a:schemeClr val="accent2"/>
          </a:effectRef>
          <a:fontRef idx="minor">
            <a:schemeClr val="tx1"/>
          </a:fontRef>
        </p:style>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p>
        </p:txBody>
      </p:sp>
      <p:sp>
        <p:nvSpPr>
          <p:cNvPr id="11" name="TextBox 10">
            <a:extLst>
              <a:ext uri="{FF2B5EF4-FFF2-40B4-BE49-F238E27FC236}">
                <a16:creationId xmlns:a16="http://schemas.microsoft.com/office/drawing/2014/main" id="{F2432F34-A907-116B-BC18-1FEFF44AAE0F}"/>
              </a:ext>
            </a:extLst>
          </p:cNvPr>
          <p:cNvSpPr txBox="1"/>
          <p:nvPr/>
        </p:nvSpPr>
        <p:spPr>
          <a:xfrm>
            <a:off x="1311263" y="1849403"/>
            <a:ext cx="3056238" cy="584775"/>
          </a:xfrm>
          <a:prstGeom prst="rect">
            <a:avLst/>
          </a:prstGeom>
          <a:noFill/>
        </p:spPr>
        <p:txBody>
          <a:bodyPr wrap="square" rtlCol="0">
            <a:spAutoFit/>
          </a:bodyPr>
          <a:lstStyle/>
          <a:p>
            <a:endParaRPr lang="en-US" dirty="0">
              <a:latin typeface="Gotham Medium" panose="02000603030000020004" pitchFamily="2" charset="77"/>
            </a:endParaRPr>
          </a:p>
          <a:p>
            <a:r>
              <a:rPr lang="en-US" sz="1400" dirty="0">
                <a:latin typeface="Gotham Light" pitchFamily="2" charset="0"/>
                <a:cs typeface="Gotham Light" pitchFamily="2" charset="0"/>
              </a:rPr>
              <a:t>21</a:t>
            </a:r>
            <a:r>
              <a:rPr lang="en-US" sz="1400" baseline="30000" dirty="0">
                <a:latin typeface="Gotham Light" pitchFamily="2" charset="0"/>
                <a:cs typeface="Gotham Light" pitchFamily="2" charset="0"/>
              </a:rPr>
              <a:t>st</a:t>
            </a:r>
            <a:r>
              <a:rPr lang="en-US" sz="1400" dirty="0">
                <a:latin typeface="Gotham Light" pitchFamily="2" charset="0"/>
                <a:cs typeface="Gotham Light" pitchFamily="2" charset="0"/>
              </a:rPr>
              <a:t> August 2024</a:t>
            </a:r>
          </a:p>
        </p:txBody>
      </p:sp>
      <p:pic>
        <p:nvPicPr>
          <p:cNvPr id="13" name="Graphic 12" descr="Daily calendar with solid fill">
            <a:extLst>
              <a:ext uri="{FF2B5EF4-FFF2-40B4-BE49-F238E27FC236}">
                <a16:creationId xmlns:a16="http://schemas.microsoft.com/office/drawing/2014/main" id="{535FB418-A60D-55C3-3AA9-5C4E889B7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134" y="1960429"/>
            <a:ext cx="518294" cy="518294"/>
          </a:xfrm>
          <a:prstGeom prst="rect">
            <a:avLst/>
          </a:prstGeom>
        </p:spPr>
      </p:pic>
      <p:sp>
        <p:nvSpPr>
          <p:cNvPr id="16" name="TextBox 15">
            <a:extLst>
              <a:ext uri="{FF2B5EF4-FFF2-40B4-BE49-F238E27FC236}">
                <a16:creationId xmlns:a16="http://schemas.microsoft.com/office/drawing/2014/main" id="{48203F76-F315-C5D5-8FF4-0D38F0C3578E}"/>
              </a:ext>
            </a:extLst>
          </p:cNvPr>
          <p:cNvSpPr txBox="1"/>
          <p:nvPr/>
        </p:nvSpPr>
        <p:spPr>
          <a:xfrm>
            <a:off x="1358309" y="1335853"/>
            <a:ext cx="4669396" cy="461665"/>
          </a:xfrm>
          <a:prstGeom prst="rect">
            <a:avLst/>
          </a:prstGeom>
          <a:noFill/>
        </p:spPr>
        <p:txBody>
          <a:bodyPr wrap="square" rtlCol="0">
            <a:spAutoFit/>
          </a:bodyPr>
          <a:lstStyle/>
          <a:p>
            <a:r>
              <a:rPr lang="en-US" sz="2400" u="sng" dirty="0">
                <a:latin typeface="Gotham Medium" panose="02000504050000020004" pitchFamily="2" charset="0"/>
                <a:hlinkClick r:id="rId4"/>
              </a:rPr>
              <a:t>Herald Sun </a:t>
            </a:r>
            <a:endParaRPr lang="en-US" sz="2400" u="sng" dirty="0">
              <a:latin typeface="Gotham Medium" panose="02000504050000020004" pitchFamily="2" charset="0"/>
            </a:endParaRPr>
          </a:p>
        </p:txBody>
      </p:sp>
      <p:sp>
        <p:nvSpPr>
          <p:cNvPr id="19" name="TextBox 18">
            <a:extLst>
              <a:ext uri="{FF2B5EF4-FFF2-40B4-BE49-F238E27FC236}">
                <a16:creationId xmlns:a16="http://schemas.microsoft.com/office/drawing/2014/main" id="{C284D26D-C439-F1EE-D1A8-BB554D1064B4}"/>
              </a:ext>
            </a:extLst>
          </p:cNvPr>
          <p:cNvSpPr txBox="1"/>
          <p:nvPr/>
        </p:nvSpPr>
        <p:spPr>
          <a:xfrm>
            <a:off x="1205704" y="2915053"/>
            <a:ext cx="4635947" cy="3323987"/>
          </a:xfrm>
          <a:prstGeom prst="rect">
            <a:avLst/>
          </a:prstGeom>
          <a:noFill/>
        </p:spPr>
        <p:txBody>
          <a:bodyPr wrap="square" rtlCol="0">
            <a:spAutoFit/>
          </a:bodyPr>
          <a:lstStyle/>
          <a:p>
            <a:pPr algn="l" fontAlgn="base"/>
            <a:r>
              <a:rPr lang="en-AU" sz="1400" i="1" dirty="0">
                <a:solidFill>
                  <a:srgbClr val="000000"/>
                </a:solidFill>
                <a:effectLst/>
                <a:latin typeface="Gotham Light" pitchFamily="2" charset="0"/>
                <a:cs typeface="Gotham Light" pitchFamily="2" charset="0"/>
              </a:rPr>
              <a:t>First year student Ruby </a:t>
            </a:r>
            <a:r>
              <a:rPr lang="en-AU" sz="1400" i="1" dirty="0" err="1">
                <a:solidFill>
                  <a:srgbClr val="000000"/>
                </a:solidFill>
                <a:effectLst/>
                <a:latin typeface="Gotham Light" pitchFamily="2" charset="0"/>
                <a:cs typeface="Gotham Light" pitchFamily="2" charset="0"/>
              </a:rPr>
              <a:t>Conheady</a:t>
            </a:r>
            <a:r>
              <a:rPr lang="en-AU" sz="1400" i="1" dirty="0">
                <a:solidFill>
                  <a:srgbClr val="000000"/>
                </a:solidFill>
                <a:effectLst/>
                <a:latin typeface="Gotham Light" pitchFamily="2" charset="0"/>
                <a:cs typeface="Gotham Light" pitchFamily="2" charset="0"/>
              </a:rPr>
              <a:t> is also studying radiography and medical imaging at Monash University and is required to do more than 2000 hours of unpaid placement over four years.</a:t>
            </a:r>
          </a:p>
          <a:p>
            <a:pPr algn="l" fontAlgn="base"/>
            <a:endParaRPr lang="en-AU" sz="1400" i="1" dirty="0">
              <a:solidFill>
                <a:srgbClr val="000000"/>
              </a:solidFill>
              <a:effectLst/>
              <a:latin typeface="Gotham Light" pitchFamily="2" charset="0"/>
              <a:cs typeface="Gotham Light" pitchFamily="2" charset="0"/>
            </a:endParaRPr>
          </a:p>
          <a:p>
            <a:pPr algn="l" fontAlgn="base"/>
            <a:r>
              <a:rPr lang="en-AU" sz="1400" i="1" dirty="0">
                <a:solidFill>
                  <a:srgbClr val="000000"/>
                </a:solidFill>
                <a:effectLst/>
                <a:latin typeface="Gotham Light" pitchFamily="2" charset="0"/>
                <a:cs typeface="Gotham Light" pitchFamily="2" charset="0"/>
              </a:rPr>
              <a:t>“We don’t get to choose where we do our placements … sometimes I find myself paying two rents because I have to relocate (from Melbourne) for some placements,” she said.</a:t>
            </a:r>
          </a:p>
          <a:p>
            <a:pPr algn="l" fontAlgn="base"/>
            <a:endParaRPr lang="en-AU" sz="1400" i="1" dirty="0">
              <a:solidFill>
                <a:srgbClr val="000000"/>
              </a:solidFill>
              <a:effectLst/>
              <a:latin typeface="Gotham Light" pitchFamily="2" charset="0"/>
              <a:cs typeface="Gotham Light" pitchFamily="2" charset="0"/>
            </a:endParaRPr>
          </a:p>
          <a:p>
            <a:pPr algn="l" fontAlgn="base"/>
            <a:r>
              <a:rPr lang="en-AU" sz="1400" i="1" dirty="0">
                <a:solidFill>
                  <a:srgbClr val="000000"/>
                </a:solidFill>
                <a:effectLst/>
                <a:latin typeface="Gotham Light" pitchFamily="2" charset="0"/>
                <a:cs typeface="Gotham Light" pitchFamily="2" charset="0"/>
              </a:rPr>
              <a:t>Ms </a:t>
            </a:r>
            <a:r>
              <a:rPr lang="en-AU" sz="1400" i="1" dirty="0" err="1">
                <a:solidFill>
                  <a:srgbClr val="000000"/>
                </a:solidFill>
                <a:effectLst/>
                <a:latin typeface="Gotham Light" pitchFamily="2" charset="0"/>
                <a:cs typeface="Gotham Light" pitchFamily="2" charset="0"/>
              </a:rPr>
              <a:t>Conheady</a:t>
            </a:r>
            <a:r>
              <a:rPr lang="en-AU" sz="1400" i="1" dirty="0">
                <a:solidFill>
                  <a:srgbClr val="000000"/>
                </a:solidFill>
                <a:effectLst/>
                <a:latin typeface="Gotham Light" pitchFamily="2" charset="0"/>
                <a:cs typeface="Gotham Light" pitchFamily="2" charset="0"/>
              </a:rPr>
              <a:t> works two jobs to make ends meet, but said most of her income is saved up so she can pay for the necessities while she is on placement.</a:t>
            </a:r>
          </a:p>
          <a:p>
            <a:pPr algn="l"/>
            <a:endParaRPr lang="en-AU" sz="1400" i="1" dirty="0">
              <a:latin typeface="Gotham Light" pitchFamily="2" charset="0"/>
              <a:cs typeface="Gotham Light" pitchFamily="2" charset="0"/>
            </a:endParaRPr>
          </a:p>
        </p:txBody>
      </p:sp>
      <p:pic>
        <p:nvPicPr>
          <p:cNvPr id="6" name="Graphic 5" descr="Open quotation mark outline">
            <a:extLst>
              <a:ext uri="{FF2B5EF4-FFF2-40B4-BE49-F238E27FC236}">
                <a16:creationId xmlns:a16="http://schemas.microsoft.com/office/drawing/2014/main" id="{99014D39-1850-6EE7-165A-CD021171F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781" y="2915053"/>
            <a:ext cx="626945" cy="626945"/>
          </a:xfrm>
          <a:prstGeom prst="rect">
            <a:avLst/>
          </a:prstGeom>
        </p:spPr>
      </p:pic>
      <p:pic>
        <p:nvPicPr>
          <p:cNvPr id="2" name="Graphic 1" descr="Internet outline">
            <a:extLst>
              <a:ext uri="{FF2B5EF4-FFF2-40B4-BE49-F238E27FC236}">
                <a16:creationId xmlns:a16="http://schemas.microsoft.com/office/drawing/2014/main" id="{E9D0D22B-4F8D-1BF5-8303-9A87FD2B8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648" y="1256818"/>
            <a:ext cx="626944" cy="626944"/>
          </a:xfrm>
          <a:prstGeom prst="rect">
            <a:avLst/>
          </a:prstGeom>
        </p:spPr>
      </p:pic>
      <p:pic>
        <p:nvPicPr>
          <p:cNvPr id="20" name="Graphic 19" descr="Advertising outline">
            <a:extLst>
              <a:ext uri="{FF2B5EF4-FFF2-40B4-BE49-F238E27FC236}">
                <a16:creationId xmlns:a16="http://schemas.microsoft.com/office/drawing/2014/main" id="{4F886240-8D4B-337F-2860-9E1C352B22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4246" y="2488230"/>
            <a:ext cx="749875" cy="749875"/>
          </a:xfrm>
          <a:prstGeom prst="rect">
            <a:avLst/>
          </a:prstGeom>
        </p:spPr>
      </p:pic>
      <p:sp>
        <p:nvSpPr>
          <p:cNvPr id="21" name="TextBox 20">
            <a:extLst>
              <a:ext uri="{FF2B5EF4-FFF2-40B4-BE49-F238E27FC236}">
                <a16:creationId xmlns:a16="http://schemas.microsoft.com/office/drawing/2014/main" id="{B9417318-3EC0-BAAE-73F6-67239D3958DD}"/>
              </a:ext>
            </a:extLst>
          </p:cNvPr>
          <p:cNvSpPr txBox="1"/>
          <p:nvPr/>
        </p:nvSpPr>
        <p:spPr>
          <a:xfrm>
            <a:off x="7812011" y="2555391"/>
            <a:ext cx="2872496" cy="2246769"/>
          </a:xfrm>
          <a:prstGeom prst="rect">
            <a:avLst/>
          </a:prstGeom>
          <a:noFill/>
        </p:spPr>
        <p:txBody>
          <a:bodyPr wrap="square">
            <a:spAutoFit/>
          </a:bodyPr>
          <a:lstStyle/>
          <a:p>
            <a:r>
              <a:rPr lang="en-US" sz="1400" dirty="0">
                <a:latin typeface="Gotham Light" pitchFamily="2" charset="0"/>
              </a:rPr>
              <a:t>Syndicated across 10 outlets:</a:t>
            </a:r>
          </a:p>
          <a:p>
            <a:pPr marL="285750" indent="-285750">
              <a:buFont typeface="Arial" panose="020B0604020202020204" pitchFamily="34" charset="0"/>
              <a:buChar char="•"/>
            </a:pPr>
            <a:r>
              <a:rPr lang="en-US" sz="1400" dirty="0">
                <a:latin typeface="Gotham Light" pitchFamily="2" charset="0"/>
                <a:hlinkClick r:id="rId11"/>
              </a:rPr>
              <a:t>Townsville Bulletin</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2"/>
              </a:rPr>
              <a:t>The Courier Mail</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3"/>
              </a:rPr>
              <a:t>The Advertiser</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4"/>
              </a:rPr>
              <a:t>NT News</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5"/>
              </a:rPr>
              <a:t>Mercury</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4"/>
              </a:rPr>
              <a:t>Herald Sun</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6"/>
              </a:rPr>
              <a:t>Gold Coast Bulletin</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7"/>
              </a:rPr>
              <a:t>Geelong Advertiser</a:t>
            </a:r>
            <a:endParaRPr lang="en-US" sz="1400" dirty="0">
              <a:latin typeface="Gotham Light" pitchFamily="2" charset="0"/>
            </a:endParaRPr>
          </a:p>
          <a:p>
            <a:pPr marL="285750" indent="-285750">
              <a:buFont typeface="Arial" panose="020B0604020202020204" pitchFamily="34" charset="0"/>
              <a:buChar char="•"/>
            </a:pPr>
            <a:r>
              <a:rPr lang="en-US" sz="1400" dirty="0">
                <a:latin typeface="Gotham Light" pitchFamily="2" charset="0"/>
                <a:hlinkClick r:id="rId18"/>
              </a:rPr>
              <a:t>Cairns Post</a:t>
            </a:r>
            <a:endParaRPr lang="en-US" sz="1400" dirty="0">
              <a:latin typeface="Gotham Light" pitchFamily="2" charset="0"/>
            </a:endParaRPr>
          </a:p>
        </p:txBody>
      </p:sp>
      <p:pic>
        <p:nvPicPr>
          <p:cNvPr id="22" name="Picture 2" descr="Herald Sun Logo / Periodicals / Logonoid.com">
            <a:extLst>
              <a:ext uri="{FF2B5EF4-FFF2-40B4-BE49-F238E27FC236}">
                <a16:creationId xmlns:a16="http://schemas.microsoft.com/office/drawing/2014/main" id="{3678D121-B9CE-129F-20B3-585CB8996B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62410" y="1369411"/>
            <a:ext cx="4240055" cy="96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9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dirty="0">
                <a:solidFill>
                  <a:srgbClr val="EB5515"/>
                </a:solidFill>
                <a:latin typeface="Gotham Medium" panose="02000504050000020004" pitchFamily="2" charset="0"/>
                <a:cs typeface="Gotham-Book" pitchFamily="2" charset="0"/>
              </a:rPr>
              <a:t>Key online/ print coverage</a:t>
            </a:r>
            <a:endParaRPr lang="en-US" dirty="0"/>
          </a:p>
        </p:txBody>
      </p:sp>
      <p:sp>
        <p:nvSpPr>
          <p:cNvPr id="9" name="TextBox 8">
            <a:extLst>
              <a:ext uri="{FF2B5EF4-FFF2-40B4-BE49-F238E27FC236}">
                <a16:creationId xmlns:a16="http://schemas.microsoft.com/office/drawing/2014/main" id="{21792191-CE89-6B58-082E-37955516347A}"/>
              </a:ext>
            </a:extLst>
          </p:cNvPr>
          <p:cNvSpPr txBox="1"/>
          <p:nvPr/>
        </p:nvSpPr>
        <p:spPr>
          <a:xfrm>
            <a:off x="1305592" y="2555391"/>
            <a:ext cx="3658294" cy="307777"/>
          </a:xfrm>
          <a:prstGeom prst="rect">
            <a:avLst/>
          </a:prstGeom>
          <a:noFill/>
        </p:spPr>
        <p:txBody>
          <a:bodyPr wrap="square" rtlCol="0">
            <a:spAutoFit/>
          </a:bodyPr>
          <a:lstStyle/>
          <a:p>
            <a:r>
              <a:rPr lang="en-US" sz="1400" dirty="0">
                <a:latin typeface="Gotham Light" pitchFamily="2" charset="0"/>
                <a:cs typeface="Gotham Light" pitchFamily="2" charset="0"/>
              </a:rPr>
              <a:t>410,000 potential audience reach</a:t>
            </a:r>
          </a:p>
        </p:txBody>
      </p:sp>
      <p:sp>
        <p:nvSpPr>
          <p:cNvPr id="10" name="Shape 2617">
            <a:extLst>
              <a:ext uri="{FF2B5EF4-FFF2-40B4-BE49-F238E27FC236}">
                <a16:creationId xmlns:a16="http://schemas.microsoft.com/office/drawing/2014/main" id="{7DAB1B7C-7C6D-2AFA-D613-7D89547B4F55}"/>
              </a:ext>
            </a:extLst>
          </p:cNvPr>
          <p:cNvSpPr/>
          <p:nvPr/>
        </p:nvSpPr>
        <p:spPr>
          <a:xfrm>
            <a:off x="757870" y="2586333"/>
            <a:ext cx="429710" cy="30777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ln/>
        </p:spPr>
        <p:style>
          <a:lnRef idx="1">
            <a:schemeClr val="accent2"/>
          </a:lnRef>
          <a:fillRef idx="0">
            <a:schemeClr val="accent2"/>
          </a:fillRef>
          <a:effectRef idx="0">
            <a:schemeClr val="accent2"/>
          </a:effectRef>
          <a:fontRef idx="minor">
            <a:schemeClr val="tx1"/>
          </a:fontRef>
        </p:style>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p>
        </p:txBody>
      </p:sp>
      <p:sp>
        <p:nvSpPr>
          <p:cNvPr id="11" name="TextBox 10">
            <a:extLst>
              <a:ext uri="{FF2B5EF4-FFF2-40B4-BE49-F238E27FC236}">
                <a16:creationId xmlns:a16="http://schemas.microsoft.com/office/drawing/2014/main" id="{F2432F34-A907-116B-BC18-1FEFF44AAE0F}"/>
              </a:ext>
            </a:extLst>
          </p:cNvPr>
          <p:cNvSpPr txBox="1"/>
          <p:nvPr/>
        </p:nvSpPr>
        <p:spPr>
          <a:xfrm>
            <a:off x="1311263" y="1849403"/>
            <a:ext cx="3056238" cy="584775"/>
          </a:xfrm>
          <a:prstGeom prst="rect">
            <a:avLst/>
          </a:prstGeom>
          <a:noFill/>
        </p:spPr>
        <p:txBody>
          <a:bodyPr wrap="square" rtlCol="0">
            <a:spAutoFit/>
          </a:bodyPr>
          <a:lstStyle/>
          <a:p>
            <a:endParaRPr lang="en-US" dirty="0">
              <a:latin typeface="Gotham Medium" panose="02000603030000020004" pitchFamily="2" charset="77"/>
            </a:endParaRPr>
          </a:p>
          <a:p>
            <a:r>
              <a:rPr lang="en-US" sz="1400" dirty="0">
                <a:latin typeface="Gotham Light" pitchFamily="2" charset="0"/>
                <a:cs typeface="Gotham Light" pitchFamily="2" charset="0"/>
              </a:rPr>
              <a:t>20</a:t>
            </a:r>
            <a:r>
              <a:rPr lang="en-US" sz="1400" baseline="30000" dirty="0">
                <a:latin typeface="Gotham Light" pitchFamily="2" charset="0"/>
                <a:cs typeface="Gotham Light" pitchFamily="2" charset="0"/>
              </a:rPr>
              <a:t>th</a:t>
            </a:r>
            <a:r>
              <a:rPr lang="en-US" sz="1400" dirty="0">
                <a:latin typeface="Gotham Light" pitchFamily="2" charset="0"/>
                <a:cs typeface="Gotham Light" pitchFamily="2" charset="0"/>
              </a:rPr>
              <a:t> August 2024</a:t>
            </a:r>
          </a:p>
        </p:txBody>
      </p:sp>
      <p:pic>
        <p:nvPicPr>
          <p:cNvPr id="13" name="Graphic 12" descr="Daily calendar with solid fill">
            <a:extLst>
              <a:ext uri="{FF2B5EF4-FFF2-40B4-BE49-F238E27FC236}">
                <a16:creationId xmlns:a16="http://schemas.microsoft.com/office/drawing/2014/main" id="{535FB418-A60D-55C3-3AA9-5C4E889B7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134" y="1960429"/>
            <a:ext cx="518294" cy="518294"/>
          </a:xfrm>
          <a:prstGeom prst="rect">
            <a:avLst/>
          </a:prstGeom>
        </p:spPr>
      </p:pic>
      <p:sp>
        <p:nvSpPr>
          <p:cNvPr id="16" name="TextBox 15">
            <a:extLst>
              <a:ext uri="{FF2B5EF4-FFF2-40B4-BE49-F238E27FC236}">
                <a16:creationId xmlns:a16="http://schemas.microsoft.com/office/drawing/2014/main" id="{48203F76-F315-C5D5-8FF4-0D38F0C3578E}"/>
              </a:ext>
            </a:extLst>
          </p:cNvPr>
          <p:cNvSpPr txBox="1"/>
          <p:nvPr/>
        </p:nvSpPr>
        <p:spPr>
          <a:xfrm>
            <a:off x="1358309" y="1335853"/>
            <a:ext cx="4669396" cy="461665"/>
          </a:xfrm>
          <a:prstGeom prst="rect">
            <a:avLst/>
          </a:prstGeom>
          <a:noFill/>
        </p:spPr>
        <p:txBody>
          <a:bodyPr wrap="square" rtlCol="0">
            <a:spAutoFit/>
          </a:bodyPr>
          <a:lstStyle/>
          <a:p>
            <a:r>
              <a:rPr lang="en-US" sz="2400" u="sng" dirty="0">
                <a:latin typeface="Gotham Medium" panose="02000504050000020004" pitchFamily="2" charset="0"/>
                <a:hlinkClick r:id="rId4"/>
              </a:rPr>
              <a:t>The Australian </a:t>
            </a:r>
            <a:endParaRPr lang="en-US" sz="2400" u="sng" dirty="0">
              <a:latin typeface="Gotham Medium" panose="02000504050000020004" pitchFamily="2" charset="0"/>
            </a:endParaRPr>
          </a:p>
        </p:txBody>
      </p:sp>
      <p:sp>
        <p:nvSpPr>
          <p:cNvPr id="19" name="TextBox 18">
            <a:extLst>
              <a:ext uri="{FF2B5EF4-FFF2-40B4-BE49-F238E27FC236}">
                <a16:creationId xmlns:a16="http://schemas.microsoft.com/office/drawing/2014/main" id="{C284D26D-C439-F1EE-D1A8-BB554D1064B4}"/>
              </a:ext>
            </a:extLst>
          </p:cNvPr>
          <p:cNvSpPr txBox="1"/>
          <p:nvPr/>
        </p:nvSpPr>
        <p:spPr>
          <a:xfrm>
            <a:off x="1233428" y="3026763"/>
            <a:ext cx="5497310" cy="3323987"/>
          </a:xfrm>
          <a:prstGeom prst="rect">
            <a:avLst/>
          </a:prstGeom>
          <a:noFill/>
        </p:spPr>
        <p:txBody>
          <a:bodyPr wrap="square" rtlCol="0">
            <a:spAutoFit/>
          </a:bodyPr>
          <a:lstStyle/>
          <a:p>
            <a:pPr algn="l"/>
            <a:r>
              <a:rPr lang="en-AU" sz="1400" i="1" dirty="0">
                <a:solidFill>
                  <a:srgbClr val="000000"/>
                </a:solidFill>
                <a:effectLst/>
                <a:latin typeface="Gotham Light" pitchFamily="2" charset="0"/>
                <a:cs typeface="Gotham Light" pitchFamily="2" charset="0"/>
              </a:rPr>
              <a:t>Australia’s allied health deans are demanding the federal government pay physiotherapy, speech pathology, occupational therapy and psychology students for university placements, to mirror taxpayer support for teaching and nursing students.</a:t>
            </a:r>
          </a:p>
          <a:p>
            <a:pPr algn="l"/>
            <a:endParaRPr lang="en-AU" sz="1400" i="1" dirty="0">
              <a:solidFill>
                <a:srgbClr val="000000"/>
              </a:solidFill>
              <a:effectLst/>
              <a:latin typeface="Gotham Light" pitchFamily="2" charset="0"/>
              <a:cs typeface="Gotham Light" pitchFamily="2" charset="0"/>
            </a:endParaRPr>
          </a:p>
          <a:p>
            <a:pPr algn="l"/>
            <a:r>
              <a:rPr lang="en-AU" sz="1400" i="1" dirty="0">
                <a:solidFill>
                  <a:srgbClr val="000000"/>
                </a:solidFill>
                <a:effectLst/>
                <a:latin typeface="Gotham Light" pitchFamily="2" charset="0"/>
                <a:cs typeface="Gotham Light" pitchFamily="2" charset="0"/>
              </a:rPr>
              <a:t>The Australian Council of Deans of Health Sciences said in a statement that “placement poverty” exacerbated the acute shortage of allied health professionals, which was set to increase massively over the next decade.</a:t>
            </a:r>
          </a:p>
          <a:p>
            <a:pPr algn="l"/>
            <a:endParaRPr lang="en-AU" sz="1400" i="1" dirty="0">
              <a:solidFill>
                <a:srgbClr val="000000"/>
              </a:solidFill>
              <a:effectLst/>
              <a:latin typeface="Gotham Light" pitchFamily="2" charset="0"/>
              <a:cs typeface="Gotham Light" pitchFamily="2" charset="0"/>
            </a:endParaRPr>
          </a:p>
          <a:p>
            <a:pPr algn="l"/>
            <a:r>
              <a:rPr lang="en-AU" sz="1400" i="1" dirty="0">
                <a:solidFill>
                  <a:srgbClr val="000000"/>
                </a:solidFill>
                <a:effectLst/>
                <a:latin typeface="Gotham Light" pitchFamily="2" charset="0"/>
                <a:cs typeface="Gotham Light" pitchFamily="2" charset="0"/>
              </a:rPr>
              <a:t>These allied health professionals reduced pressure on the health system through preventive measures, the deans said.</a:t>
            </a:r>
          </a:p>
          <a:p>
            <a:pPr algn="l"/>
            <a:br>
              <a:rPr lang="en-AU" sz="1400" i="1" dirty="0">
                <a:solidFill>
                  <a:srgbClr val="000000"/>
                </a:solidFill>
                <a:effectLst/>
                <a:latin typeface="Gotham Light" pitchFamily="2" charset="0"/>
                <a:cs typeface="Gotham Light" pitchFamily="2" charset="0"/>
              </a:rPr>
            </a:br>
            <a:endParaRPr lang="en-AU" sz="1400" i="1" dirty="0">
              <a:latin typeface="Gotham Light" pitchFamily="2" charset="0"/>
              <a:cs typeface="Gotham Light" pitchFamily="2" charset="0"/>
            </a:endParaRPr>
          </a:p>
        </p:txBody>
      </p:sp>
      <p:pic>
        <p:nvPicPr>
          <p:cNvPr id="6" name="Graphic 5" descr="Open quotation mark outline">
            <a:extLst>
              <a:ext uri="{FF2B5EF4-FFF2-40B4-BE49-F238E27FC236}">
                <a16:creationId xmlns:a16="http://schemas.microsoft.com/office/drawing/2014/main" id="{99014D39-1850-6EE7-165A-CD021171F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781" y="2915053"/>
            <a:ext cx="626945" cy="626945"/>
          </a:xfrm>
          <a:prstGeom prst="rect">
            <a:avLst/>
          </a:prstGeom>
        </p:spPr>
      </p:pic>
      <p:pic>
        <p:nvPicPr>
          <p:cNvPr id="2" name="Graphic 1" descr="Internet outline">
            <a:extLst>
              <a:ext uri="{FF2B5EF4-FFF2-40B4-BE49-F238E27FC236}">
                <a16:creationId xmlns:a16="http://schemas.microsoft.com/office/drawing/2014/main" id="{E9D0D22B-4F8D-1BF5-8303-9A87FD2B8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648" y="1256818"/>
            <a:ext cx="626944" cy="626944"/>
          </a:xfrm>
          <a:prstGeom prst="rect">
            <a:avLst/>
          </a:prstGeom>
        </p:spPr>
      </p:pic>
      <p:pic>
        <p:nvPicPr>
          <p:cNvPr id="14" name="Picture 13" descr="A newspaper article of a medical program&#10;&#10;Description automatically generated with medium confidence">
            <a:extLst>
              <a:ext uri="{FF2B5EF4-FFF2-40B4-BE49-F238E27FC236}">
                <a16:creationId xmlns:a16="http://schemas.microsoft.com/office/drawing/2014/main" id="{A173120E-F07E-7022-5ACD-5041798BCF0A}"/>
              </a:ext>
            </a:extLst>
          </p:cNvPr>
          <p:cNvPicPr>
            <a:picLocks noChangeAspect="1"/>
          </p:cNvPicPr>
          <p:nvPr/>
        </p:nvPicPr>
        <p:blipFill>
          <a:blip r:embed="rId9"/>
          <a:stretch>
            <a:fillRect/>
          </a:stretch>
        </p:blipFill>
        <p:spPr>
          <a:xfrm>
            <a:off x="7228117" y="1001523"/>
            <a:ext cx="4318642" cy="4036270"/>
          </a:xfrm>
          <a:prstGeom prst="rect">
            <a:avLst/>
          </a:prstGeom>
        </p:spPr>
      </p:pic>
      <p:pic>
        <p:nvPicPr>
          <p:cNvPr id="15" name="Picture 6">
            <a:extLst>
              <a:ext uri="{FF2B5EF4-FFF2-40B4-BE49-F238E27FC236}">
                <a16:creationId xmlns:a16="http://schemas.microsoft.com/office/drawing/2014/main" id="{7E9BBCDA-9D64-408D-8F65-86C77F4CA47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6037" r="525" b="40829"/>
          <a:stretch/>
        </p:blipFill>
        <p:spPr bwMode="auto">
          <a:xfrm>
            <a:off x="7427094" y="443159"/>
            <a:ext cx="3919485" cy="50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0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B7EC22-36E4-6520-999D-88286BAD1AFD}"/>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8" name="Title 1">
            <a:extLst>
              <a:ext uri="{FF2B5EF4-FFF2-40B4-BE49-F238E27FC236}">
                <a16:creationId xmlns:a16="http://schemas.microsoft.com/office/drawing/2014/main" id="{26D114FD-E99E-EDA6-EAC2-8BFA7C651E30}"/>
              </a:ext>
            </a:extLst>
          </p:cNvPr>
          <p:cNvSpPr>
            <a:spLocks noGrp="1"/>
          </p:cNvSpPr>
          <p:nvPr>
            <p:ph type="title"/>
          </p:nvPr>
        </p:nvSpPr>
        <p:spPr>
          <a:xfrm>
            <a:off x="525279" y="377481"/>
            <a:ext cx="10901516" cy="637765"/>
          </a:xfrm>
        </p:spPr>
        <p:txBody>
          <a:bodyPr>
            <a:normAutofit/>
          </a:bodyPr>
          <a:lstStyle/>
          <a:p>
            <a:r>
              <a:rPr lang="en-US" dirty="0">
                <a:solidFill>
                  <a:srgbClr val="EB5515"/>
                </a:solidFill>
                <a:latin typeface="Gotham Medium" panose="02000504050000020004" pitchFamily="2" charset="0"/>
                <a:cs typeface="Gotham-Book" pitchFamily="2" charset="0"/>
              </a:rPr>
              <a:t>Key online/ print coverage</a:t>
            </a:r>
            <a:endParaRPr lang="en-US" dirty="0"/>
          </a:p>
        </p:txBody>
      </p:sp>
      <p:sp>
        <p:nvSpPr>
          <p:cNvPr id="9" name="TextBox 8">
            <a:extLst>
              <a:ext uri="{FF2B5EF4-FFF2-40B4-BE49-F238E27FC236}">
                <a16:creationId xmlns:a16="http://schemas.microsoft.com/office/drawing/2014/main" id="{21792191-CE89-6B58-082E-37955516347A}"/>
              </a:ext>
            </a:extLst>
          </p:cNvPr>
          <p:cNvSpPr txBox="1"/>
          <p:nvPr/>
        </p:nvSpPr>
        <p:spPr>
          <a:xfrm>
            <a:off x="1305801" y="2615485"/>
            <a:ext cx="3658294" cy="307777"/>
          </a:xfrm>
          <a:prstGeom prst="rect">
            <a:avLst/>
          </a:prstGeom>
          <a:noFill/>
        </p:spPr>
        <p:txBody>
          <a:bodyPr wrap="square" rtlCol="0">
            <a:spAutoFit/>
          </a:bodyPr>
          <a:lstStyle/>
          <a:p>
            <a:r>
              <a:rPr lang="en-US" sz="1400" dirty="0">
                <a:latin typeface="Gotham Light" pitchFamily="2" charset="0"/>
                <a:cs typeface="Gotham Light" pitchFamily="2" charset="0"/>
              </a:rPr>
              <a:t>4,000 potential audience reach</a:t>
            </a:r>
          </a:p>
        </p:txBody>
      </p:sp>
      <p:sp>
        <p:nvSpPr>
          <p:cNvPr id="10" name="Shape 2617">
            <a:extLst>
              <a:ext uri="{FF2B5EF4-FFF2-40B4-BE49-F238E27FC236}">
                <a16:creationId xmlns:a16="http://schemas.microsoft.com/office/drawing/2014/main" id="{7DAB1B7C-7C6D-2AFA-D613-7D89547B4F55}"/>
              </a:ext>
            </a:extLst>
          </p:cNvPr>
          <p:cNvSpPr/>
          <p:nvPr/>
        </p:nvSpPr>
        <p:spPr>
          <a:xfrm>
            <a:off x="757870" y="2586333"/>
            <a:ext cx="429710" cy="30777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ln/>
        </p:spPr>
        <p:style>
          <a:lnRef idx="1">
            <a:schemeClr val="accent2"/>
          </a:lnRef>
          <a:fillRef idx="0">
            <a:schemeClr val="accent2"/>
          </a:fillRef>
          <a:effectRef idx="0">
            <a:schemeClr val="accent2"/>
          </a:effectRef>
          <a:fontRef idx="minor">
            <a:schemeClr val="tx1"/>
          </a:fontRef>
        </p:style>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p>
        </p:txBody>
      </p:sp>
      <p:sp>
        <p:nvSpPr>
          <p:cNvPr id="11" name="TextBox 10">
            <a:extLst>
              <a:ext uri="{FF2B5EF4-FFF2-40B4-BE49-F238E27FC236}">
                <a16:creationId xmlns:a16="http://schemas.microsoft.com/office/drawing/2014/main" id="{F2432F34-A907-116B-BC18-1FEFF44AAE0F}"/>
              </a:ext>
            </a:extLst>
          </p:cNvPr>
          <p:cNvSpPr txBox="1"/>
          <p:nvPr/>
        </p:nvSpPr>
        <p:spPr>
          <a:xfrm>
            <a:off x="1311263" y="1849403"/>
            <a:ext cx="3056238" cy="584775"/>
          </a:xfrm>
          <a:prstGeom prst="rect">
            <a:avLst/>
          </a:prstGeom>
          <a:noFill/>
        </p:spPr>
        <p:txBody>
          <a:bodyPr wrap="square" rtlCol="0">
            <a:spAutoFit/>
          </a:bodyPr>
          <a:lstStyle/>
          <a:p>
            <a:endParaRPr lang="en-US" dirty="0">
              <a:latin typeface="Gotham Medium" panose="02000603030000020004" pitchFamily="2" charset="77"/>
            </a:endParaRPr>
          </a:p>
          <a:p>
            <a:r>
              <a:rPr lang="en-US" sz="1400" dirty="0">
                <a:latin typeface="Gotham Light" pitchFamily="2" charset="0"/>
                <a:cs typeface="Gotham Light" pitchFamily="2" charset="0"/>
              </a:rPr>
              <a:t>26 August 2024</a:t>
            </a:r>
          </a:p>
        </p:txBody>
      </p:sp>
      <p:pic>
        <p:nvPicPr>
          <p:cNvPr id="13" name="Graphic 12" descr="Daily calendar with solid fill">
            <a:extLst>
              <a:ext uri="{FF2B5EF4-FFF2-40B4-BE49-F238E27FC236}">
                <a16:creationId xmlns:a16="http://schemas.microsoft.com/office/drawing/2014/main" id="{535FB418-A60D-55C3-3AA9-5C4E889B7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134" y="1960429"/>
            <a:ext cx="518294" cy="518294"/>
          </a:xfrm>
          <a:prstGeom prst="rect">
            <a:avLst/>
          </a:prstGeom>
        </p:spPr>
      </p:pic>
      <p:sp>
        <p:nvSpPr>
          <p:cNvPr id="16" name="TextBox 15">
            <a:extLst>
              <a:ext uri="{FF2B5EF4-FFF2-40B4-BE49-F238E27FC236}">
                <a16:creationId xmlns:a16="http://schemas.microsoft.com/office/drawing/2014/main" id="{48203F76-F315-C5D5-8FF4-0D38F0C3578E}"/>
              </a:ext>
            </a:extLst>
          </p:cNvPr>
          <p:cNvSpPr txBox="1"/>
          <p:nvPr/>
        </p:nvSpPr>
        <p:spPr>
          <a:xfrm>
            <a:off x="1358309" y="1335853"/>
            <a:ext cx="4669396" cy="461665"/>
          </a:xfrm>
          <a:prstGeom prst="rect">
            <a:avLst/>
          </a:prstGeom>
          <a:noFill/>
        </p:spPr>
        <p:txBody>
          <a:bodyPr wrap="square" rtlCol="0">
            <a:spAutoFit/>
          </a:bodyPr>
          <a:lstStyle/>
          <a:p>
            <a:r>
              <a:rPr lang="en-US" sz="2400" u="sng" dirty="0">
                <a:latin typeface="Gotham Medium" panose="02000504050000020004" pitchFamily="2" charset="0"/>
                <a:hlinkClick r:id="rId4"/>
              </a:rPr>
              <a:t>Campus Review</a:t>
            </a:r>
            <a:endParaRPr lang="en-US" sz="2400" u="sng" dirty="0">
              <a:latin typeface="Gotham Medium" panose="02000504050000020004" pitchFamily="2" charset="0"/>
            </a:endParaRPr>
          </a:p>
        </p:txBody>
      </p:sp>
      <p:sp>
        <p:nvSpPr>
          <p:cNvPr id="19" name="TextBox 18">
            <a:extLst>
              <a:ext uri="{FF2B5EF4-FFF2-40B4-BE49-F238E27FC236}">
                <a16:creationId xmlns:a16="http://schemas.microsoft.com/office/drawing/2014/main" id="{C284D26D-C439-F1EE-D1A8-BB554D1064B4}"/>
              </a:ext>
            </a:extLst>
          </p:cNvPr>
          <p:cNvSpPr txBox="1"/>
          <p:nvPr/>
        </p:nvSpPr>
        <p:spPr>
          <a:xfrm>
            <a:off x="1187580" y="3164921"/>
            <a:ext cx="4352965" cy="1600438"/>
          </a:xfrm>
          <a:prstGeom prst="rect">
            <a:avLst/>
          </a:prstGeom>
          <a:noFill/>
        </p:spPr>
        <p:txBody>
          <a:bodyPr wrap="square" rtlCol="0">
            <a:spAutoFit/>
          </a:bodyPr>
          <a:lstStyle/>
          <a:p>
            <a:pPr algn="l"/>
            <a:r>
              <a:rPr lang="en-AU" sz="1400" i="1" dirty="0">
                <a:solidFill>
                  <a:srgbClr val="4A4A4A"/>
                </a:solidFill>
                <a:effectLst/>
                <a:latin typeface="Gotham Light" pitchFamily="2" charset="0"/>
                <a:cs typeface="Gotham Light" pitchFamily="2" charset="0"/>
              </a:rPr>
              <a:t>Placement poverty experienced by students studying clinical allied health sciences is being ignored, Australia's council of allied health deans has said in its response to paid work placements being implemented for teaching, nursing, social work and midwifery students.</a:t>
            </a:r>
            <a:endParaRPr lang="en-AU" sz="1400" i="1" dirty="0">
              <a:latin typeface="Gotham Light" pitchFamily="2" charset="0"/>
              <a:cs typeface="Gotham Light" pitchFamily="2" charset="0"/>
            </a:endParaRPr>
          </a:p>
        </p:txBody>
      </p:sp>
      <p:pic>
        <p:nvPicPr>
          <p:cNvPr id="6" name="Graphic 5" descr="Open quotation mark outline">
            <a:extLst>
              <a:ext uri="{FF2B5EF4-FFF2-40B4-BE49-F238E27FC236}">
                <a16:creationId xmlns:a16="http://schemas.microsoft.com/office/drawing/2014/main" id="{99014D39-1850-6EE7-165A-CD021171F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781" y="2915053"/>
            <a:ext cx="626945" cy="626945"/>
          </a:xfrm>
          <a:prstGeom prst="rect">
            <a:avLst/>
          </a:prstGeom>
        </p:spPr>
      </p:pic>
      <p:pic>
        <p:nvPicPr>
          <p:cNvPr id="2" name="Graphic 1" descr="Internet outline">
            <a:extLst>
              <a:ext uri="{FF2B5EF4-FFF2-40B4-BE49-F238E27FC236}">
                <a16:creationId xmlns:a16="http://schemas.microsoft.com/office/drawing/2014/main" id="{E9D0D22B-4F8D-1BF5-8303-9A87FD2B8C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648" y="1256818"/>
            <a:ext cx="626944" cy="626944"/>
          </a:xfrm>
          <a:prstGeom prst="rect">
            <a:avLst/>
          </a:prstGeom>
        </p:spPr>
      </p:pic>
      <p:pic>
        <p:nvPicPr>
          <p:cNvPr id="7" name="Picture 6" descr="A person sitting on a treadmill&#10;&#10;Description automatically generated">
            <a:extLst>
              <a:ext uri="{FF2B5EF4-FFF2-40B4-BE49-F238E27FC236}">
                <a16:creationId xmlns:a16="http://schemas.microsoft.com/office/drawing/2014/main" id="{0178B28D-4E86-CB00-675A-E87BDF47E435}"/>
              </a:ext>
            </a:extLst>
          </p:cNvPr>
          <p:cNvPicPr>
            <a:picLocks noChangeAspect="1"/>
          </p:cNvPicPr>
          <p:nvPr/>
        </p:nvPicPr>
        <p:blipFill>
          <a:blip r:embed="rId9"/>
          <a:stretch>
            <a:fillRect/>
          </a:stretch>
        </p:blipFill>
        <p:spPr>
          <a:xfrm>
            <a:off x="5710781" y="747885"/>
            <a:ext cx="5955940" cy="4834071"/>
          </a:xfrm>
          <a:prstGeom prst="rect">
            <a:avLst/>
          </a:prstGeom>
        </p:spPr>
      </p:pic>
    </p:spTree>
    <p:extLst>
      <p:ext uri="{BB962C8B-B14F-4D97-AF65-F5344CB8AC3E}">
        <p14:creationId xmlns:p14="http://schemas.microsoft.com/office/powerpoint/2010/main" val="305488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F7F8-9A90-3860-EDAF-CD3AE6A6A5CB}"/>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8EC216B-A29D-FBDB-5F78-F6A49D3B3B16}"/>
              </a:ext>
            </a:extLst>
          </p:cNvPr>
          <p:cNvSpPr>
            <a:spLocks noGrp="1"/>
          </p:cNvSpPr>
          <p:nvPr>
            <p:ph type="body" sz="quarter" idx="3"/>
          </p:nvPr>
        </p:nvSpPr>
        <p:spPr/>
        <p:txBody>
          <a:bodyPr>
            <a:normAutofit/>
          </a:bodyPr>
          <a:lstStyle/>
          <a:p>
            <a:pPr>
              <a:lnSpc>
                <a:spcPct val="150000"/>
              </a:lnSpc>
            </a:pPr>
            <a:r>
              <a:rPr lang="en-US" sz="2000" dirty="0"/>
              <a:t>03</a:t>
            </a:r>
          </a:p>
          <a:p>
            <a:pPr>
              <a:lnSpc>
                <a:spcPct val="150000"/>
              </a:lnSpc>
            </a:pPr>
            <a:r>
              <a:rPr lang="en-US" sz="2000" dirty="0"/>
              <a:t>04</a:t>
            </a:r>
          </a:p>
          <a:p>
            <a:pPr>
              <a:lnSpc>
                <a:spcPct val="150000"/>
              </a:lnSpc>
            </a:pPr>
            <a:r>
              <a:rPr lang="en-US" sz="2000" dirty="0"/>
              <a:t>06</a:t>
            </a:r>
          </a:p>
          <a:p>
            <a:pPr>
              <a:lnSpc>
                <a:spcPct val="150000"/>
              </a:lnSpc>
            </a:pPr>
            <a:r>
              <a:rPr lang="en-US" sz="2000" dirty="0"/>
              <a:t>08</a:t>
            </a:r>
          </a:p>
          <a:p>
            <a:pPr>
              <a:lnSpc>
                <a:spcPct val="150000"/>
              </a:lnSpc>
            </a:pPr>
            <a:r>
              <a:rPr lang="en-US" sz="2000" dirty="0"/>
              <a:t>20</a:t>
            </a:r>
          </a:p>
          <a:p>
            <a:pPr>
              <a:lnSpc>
                <a:spcPct val="150000"/>
              </a:lnSpc>
            </a:pPr>
            <a:r>
              <a:rPr lang="en-US" sz="2000" dirty="0"/>
              <a:t>22</a:t>
            </a:r>
            <a:br>
              <a:rPr lang="en-US" sz="2000" dirty="0"/>
            </a:br>
            <a:endParaRPr lang="en-US" sz="2000" dirty="0"/>
          </a:p>
        </p:txBody>
      </p:sp>
      <p:sp>
        <p:nvSpPr>
          <p:cNvPr id="4" name="Text Placeholder 3">
            <a:extLst>
              <a:ext uri="{FF2B5EF4-FFF2-40B4-BE49-F238E27FC236}">
                <a16:creationId xmlns:a16="http://schemas.microsoft.com/office/drawing/2014/main" id="{3E1C640E-39BE-B8B2-A2C2-67B0556562B6}"/>
              </a:ext>
            </a:extLst>
          </p:cNvPr>
          <p:cNvSpPr>
            <a:spLocks noGrp="1"/>
          </p:cNvSpPr>
          <p:nvPr>
            <p:ph type="body" sz="quarter" idx="13"/>
          </p:nvPr>
        </p:nvSpPr>
        <p:spPr/>
        <p:txBody>
          <a:bodyPr>
            <a:normAutofit/>
          </a:bodyPr>
          <a:lstStyle/>
          <a:p>
            <a:pPr>
              <a:lnSpc>
                <a:spcPct val="150000"/>
              </a:lnSpc>
            </a:pPr>
            <a:r>
              <a:rPr lang="en-US" sz="2000" dirty="0"/>
              <a:t>Campaign Components</a:t>
            </a:r>
          </a:p>
          <a:p>
            <a:pPr>
              <a:lnSpc>
                <a:spcPct val="150000"/>
              </a:lnSpc>
            </a:pPr>
            <a:r>
              <a:rPr lang="en-US" sz="2000" dirty="0"/>
              <a:t>Media Release</a:t>
            </a:r>
          </a:p>
          <a:p>
            <a:pPr>
              <a:lnSpc>
                <a:spcPct val="150000"/>
              </a:lnSpc>
            </a:pPr>
            <a:r>
              <a:rPr lang="en-US" sz="2000" dirty="0"/>
              <a:t>Results</a:t>
            </a:r>
          </a:p>
          <a:p>
            <a:pPr>
              <a:lnSpc>
                <a:spcPct val="150000"/>
              </a:lnSpc>
            </a:pPr>
            <a:r>
              <a:rPr lang="en-US" sz="2000" dirty="0"/>
              <a:t>Media campaign overview</a:t>
            </a:r>
          </a:p>
          <a:p>
            <a:pPr>
              <a:lnSpc>
                <a:spcPct val="150000"/>
              </a:lnSpc>
            </a:pPr>
            <a:r>
              <a:rPr lang="en-US" sz="2000" dirty="0"/>
              <a:t>Case Study Analysis</a:t>
            </a:r>
          </a:p>
          <a:p>
            <a:pPr>
              <a:lnSpc>
                <a:spcPct val="150000"/>
              </a:lnSpc>
            </a:pPr>
            <a:r>
              <a:rPr lang="en-US" sz="2000" dirty="0"/>
              <a:t>Campaign lessons and recommendations</a:t>
            </a:r>
          </a:p>
          <a:p>
            <a:pPr>
              <a:lnSpc>
                <a:spcPct val="150000"/>
              </a:lnSpc>
            </a:pPr>
            <a:endParaRPr lang="en-US" sz="2000" dirty="0"/>
          </a:p>
          <a:p>
            <a:endParaRPr lang="en-US" sz="2000" dirty="0"/>
          </a:p>
        </p:txBody>
      </p:sp>
      <p:sp>
        <p:nvSpPr>
          <p:cNvPr id="6" name="Footer Placeholder 5">
            <a:extLst>
              <a:ext uri="{FF2B5EF4-FFF2-40B4-BE49-F238E27FC236}">
                <a16:creationId xmlns:a16="http://schemas.microsoft.com/office/drawing/2014/main" id="{FE565C01-0BA7-3A38-848B-FF68BF019A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6EFA67-AA6D-B1FC-38EC-ACC8E983922F}"/>
              </a:ext>
            </a:extLst>
          </p:cNvPr>
          <p:cNvSpPr>
            <a:spLocks noGrp="1"/>
          </p:cNvSpPr>
          <p:nvPr>
            <p:ph type="sldNum" sz="quarter" idx="12"/>
          </p:nvPr>
        </p:nvSpPr>
        <p:spPr/>
        <p:txBody>
          <a:bodyPr/>
          <a:lstStyle/>
          <a:p>
            <a:fld id="{D094E4DE-7260-DA47-A915-2CC757D25FFB}" type="slidenum">
              <a:rPr lang="en-US" smtClean="0"/>
              <a:pPr/>
              <a:t>2</a:t>
            </a:fld>
            <a:endParaRPr lang="en-US" dirty="0"/>
          </a:p>
        </p:txBody>
      </p:sp>
    </p:spTree>
    <p:extLst>
      <p:ext uri="{BB962C8B-B14F-4D97-AF65-F5344CB8AC3E}">
        <p14:creationId xmlns:p14="http://schemas.microsoft.com/office/powerpoint/2010/main" val="43410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0514A-02A1-227C-A7D6-32EC5FFADF6A}"/>
              </a:ext>
            </a:extLst>
          </p:cNvPr>
          <p:cNvPicPr>
            <a:picLocks noChangeAspect="1"/>
          </p:cNvPicPr>
          <p:nvPr/>
        </p:nvPicPr>
        <p:blipFill>
          <a:blip r:embed="rId2"/>
          <a:srcRect/>
          <a:stretch/>
        </p:blipFill>
        <p:spPr>
          <a:xfrm rot="10800000">
            <a:off x="0" y="0"/>
            <a:ext cx="12192000" cy="6877878"/>
          </a:xfrm>
          <a:prstGeom prst="rect">
            <a:avLst/>
          </a:prstGeom>
        </p:spPr>
      </p:pic>
      <p:sp>
        <p:nvSpPr>
          <p:cNvPr id="4" name="TextBox 3">
            <a:extLst>
              <a:ext uri="{FF2B5EF4-FFF2-40B4-BE49-F238E27FC236}">
                <a16:creationId xmlns:a16="http://schemas.microsoft.com/office/drawing/2014/main" id="{A8569749-3956-FD09-FDD0-A62275C88C6F}"/>
              </a:ext>
            </a:extLst>
          </p:cNvPr>
          <p:cNvSpPr txBox="1"/>
          <p:nvPr/>
        </p:nvSpPr>
        <p:spPr>
          <a:xfrm>
            <a:off x="1206258" y="2902557"/>
            <a:ext cx="7156738" cy="1077218"/>
          </a:xfrm>
          <a:prstGeom prst="rect">
            <a:avLst/>
          </a:prstGeom>
          <a:noFill/>
        </p:spPr>
        <p:txBody>
          <a:bodyPr wrap="square">
            <a:spAutoFit/>
          </a:bodyPr>
          <a:lstStyle/>
          <a:p>
            <a:r>
              <a:rPr lang="en-US" sz="3200" b="1" dirty="0">
                <a:solidFill>
                  <a:schemeClr val="bg1"/>
                </a:solidFill>
                <a:latin typeface="Gotham Bold" panose="02000504050000020004" pitchFamily="2" charset="0"/>
                <a:cs typeface="Gotham-LightItalic" pitchFamily="2" charset="0"/>
              </a:rPr>
              <a:t>Case Study Analysis</a:t>
            </a:r>
          </a:p>
          <a:p>
            <a:endParaRPr lang="en-US" sz="3200" b="1" dirty="0">
              <a:solidFill>
                <a:schemeClr val="bg1"/>
              </a:solidFill>
              <a:latin typeface="Gotham Bold" panose="02000504050000020004" pitchFamily="2" charset="0"/>
              <a:cs typeface="Gotham-LightItalic" pitchFamily="2" charset="0"/>
            </a:endParaRPr>
          </a:p>
        </p:txBody>
      </p:sp>
    </p:spTree>
    <p:extLst>
      <p:ext uri="{BB962C8B-B14F-4D97-AF65-F5344CB8AC3E}">
        <p14:creationId xmlns:p14="http://schemas.microsoft.com/office/powerpoint/2010/main" val="148538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41E4-EFBA-7932-49E8-0FED0223D6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F249F46-AB72-AC89-32AD-A46AC61F2B8A}"/>
              </a:ext>
            </a:extLst>
          </p:cNvPr>
          <p:cNvSpPr>
            <a:spLocks noGrp="1"/>
          </p:cNvSpPr>
          <p:nvPr>
            <p:ph type="sldNum" sz="quarter" idx="12"/>
          </p:nvPr>
        </p:nvSpPr>
        <p:spPr/>
        <p:txBody>
          <a:bodyPr/>
          <a:lstStyle/>
          <a:p>
            <a:fld id="{D094E4DE-7260-DA47-A915-2CC757D25FFB}" type="slidenum">
              <a:rPr lang="en-US" smtClean="0"/>
              <a:pPr/>
              <a:t>21</a:t>
            </a:fld>
            <a:endParaRPr lang="en-US"/>
          </a:p>
        </p:txBody>
      </p:sp>
      <p:sp>
        <p:nvSpPr>
          <p:cNvPr id="4" name="Title 3">
            <a:extLst>
              <a:ext uri="{FF2B5EF4-FFF2-40B4-BE49-F238E27FC236}">
                <a16:creationId xmlns:a16="http://schemas.microsoft.com/office/drawing/2014/main" id="{4AB290CD-E79E-C8DD-106B-4D6C7239DD50}"/>
              </a:ext>
            </a:extLst>
          </p:cNvPr>
          <p:cNvSpPr>
            <a:spLocks noGrp="1"/>
          </p:cNvSpPr>
          <p:nvPr>
            <p:ph type="title"/>
          </p:nvPr>
        </p:nvSpPr>
        <p:spPr/>
        <p:txBody>
          <a:bodyPr/>
          <a:lstStyle/>
          <a:p>
            <a:r>
              <a:rPr lang="en-US" dirty="0">
                <a:solidFill>
                  <a:schemeClr val="accent2"/>
                </a:solidFill>
              </a:rPr>
              <a:t>Case study appearances</a:t>
            </a:r>
          </a:p>
        </p:txBody>
      </p:sp>
      <p:sp>
        <p:nvSpPr>
          <p:cNvPr id="8" name="TextBox 7">
            <a:extLst>
              <a:ext uri="{FF2B5EF4-FFF2-40B4-BE49-F238E27FC236}">
                <a16:creationId xmlns:a16="http://schemas.microsoft.com/office/drawing/2014/main" id="{0230614A-9015-755C-332F-3B8907040284}"/>
              </a:ext>
            </a:extLst>
          </p:cNvPr>
          <p:cNvSpPr txBox="1"/>
          <p:nvPr/>
        </p:nvSpPr>
        <p:spPr>
          <a:xfrm>
            <a:off x="2743573" y="833560"/>
            <a:ext cx="3225114" cy="1600438"/>
          </a:xfrm>
          <a:prstGeom prst="rect">
            <a:avLst/>
          </a:prstGeom>
          <a:noFill/>
        </p:spPr>
        <p:txBody>
          <a:bodyPr wrap="square" rtlCol="0">
            <a:spAutoFit/>
          </a:bodyPr>
          <a:lstStyle/>
          <a:p>
            <a:r>
              <a:rPr lang="en-US" sz="1400" b="1" dirty="0">
                <a:latin typeface="Yu Gothic UI" panose="020B0400000000000000" pitchFamily="34" charset="-128"/>
                <a:ea typeface="Yu Gothic UI" panose="020B0400000000000000" pitchFamily="34" charset="-128"/>
                <a:cs typeface="Gotham Light" pitchFamily="2" charset="0"/>
              </a:rPr>
              <a:t>Case Study:    </a:t>
            </a:r>
            <a:r>
              <a:rPr lang="en-US" sz="1400" dirty="0">
                <a:latin typeface="Gotham Light" pitchFamily="2" charset="0"/>
                <a:ea typeface="Yu Gothic UI" panose="020B0400000000000000" pitchFamily="34" charset="-128"/>
                <a:cs typeface="Gotham Light" pitchFamily="2" charset="0"/>
              </a:rPr>
              <a:t>Thomas Street</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Outlet:            </a:t>
            </a:r>
            <a:r>
              <a:rPr lang="en-US" sz="1400" dirty="0">
                <a:latin typeface="Gotham Light" pitchFamily="2" charset="0"/>
                <a:ea typeface="Yu Gothic UI" panose="020B0400000000000000" pitchFamily="34" charset="-128"/>
                <a:cs typeface="Gotham Light" pitchFamily="2" charset="0"/>
              </a:rPr>
              <a:t>Herald Sun</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Appearance:            </a:t>
            </a:r>
          </a:p>
          <a:p>
            <a:r>
              <a:rPr lang="en-AU" sz="1400" i="1" dirty="0">
                <a:solidFill>
                  <a:srgbClr val="000000"/>
                </a:solidFill>
                <a:effectLst/>
                <a:latin typeface="Gotham Light" pitchFamily="2" charset="0"/>
                <a:cs typeface="Gotham Light" pitchFamily="2" charset="0"/>
              </a:rPr>
              <a:t>“These students will be the future of healthcare. Ensuring they reach the end of their degree is imperative to Australian health,”</a:t>
            </a:r>
            <a:endParaRPr lang="en-US" sz="1400" i="1" dirty="0">
              <a:latin typeface="Gotham Light" pitchFamily="2" charset="0"/>
              <a:ea typeface="Yu Gothic UI" panose="020B0400000000000000" pitchFamily="34" charset="-128"/>
              <a:cs typeface="Gotham Light" pitchFamily="2" charset="0"/>
            </a:endParaRPr>
          </a:p>
        </p:txBody>
      </p:sp>
      <p:sp>
        <p:nvSpPr>
          <p:cNvPr id="9" name="TextBox 8">
            <a:extLst>
              <a:ext uri="{FF2B5EF4-FFF2-40B4-BE49-F238E27FC236}">
                <a16:creationId xmlns:a16="http://schemas.microsoft.com/office/drawing/2014/main" id="{A26E41E5-D1AD-3924-7F44-89FADBF2191C}"/>
              </a:ext>
            </a:extLst>
          </p:cNvPr>
          <p:cNvSpPr txBox="1"/>
          <p:nvPr/>
        </p:nvSpPr>
        <p:spPr>
          <a:xfrm>
            <a:off x="2743573" y="3526826"/>
            <a:ext cx="3225114" cy="1600438"/>
          </a:xfrm>
          <a:prstGeom prst="rect">
            <a:avLst/>
          </a:prstGeom>
          <a:noFill/>
        </p:spPr>
        <p:txBody>
          <a:bodyPr wrap="square" rtlCol="0">
            <a:spAutoFit/>
          </a:bodyPr>
          <a:lstStyle/>
          <a:p>
            <a:r>
              <a:rPr lang="en-US" sz="1400" b="1" dirty="0">
                <a:latin typeface="Yu Gothic UI" panose="020B0400000000000000" pitchFamily="34" charset="-128"/>
                <a:ea typeface="Yu Gothic UI" panose="020B0400000000000000" pitchFamily="34" charset="-128"/>
                <a:cs typeface="Gotham Light" pitchFamily="2" charset="0"/>
              </a:rPr>
              <a:t>Case Study:    </a:t>
            </a:r>
            <a:r>
              <a:rPr lang="en-US" sz="1400" dirty="0">
                <a:latin typeface="Gotham Light" pitchFamily="2" charset="0"/>
                <a:ea typeface="Yu Gothic UI" panose="020B0400000000000000" pitchFamily="34" charset="-128"/>
                <a:cs typeface="Gotham Light" pitchFamily="2" charset="0"/>
              </a:rPr>
              <a:t>Ruby </a:t>
            </a:r>
            <a:r>
              <a:rPr lang="en-US" sz="1400" dirty="0" err="1">
                <a:latin typeface="Gotham Light" pitchFamily="2" charset="0"/>
                <a:ea typeface="Yu Gothic UI" panose="020B0400000000000000" pitchFamily="34" charset="-128"/>
                <a:cs typeface="Gotham Light" pitchFamily="2" charset="0"/>
              </a:rPr>
              <a:t>Conheady</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Outlet:            </a:t>
            </a:r>
            <a:r>
              <a:rPr lang="en-US" sz="1400" dirty="0">
                <a:latin typeface="Gotham Light" pitchFamily="2" charset="0"/>
                <a:ea typeface="Yu Gothic UI" panose="020B0400000000000000" pitchFamily="34" charset="-128"/>
                <a:cs typeface="Gotham Light" pitchFamily="2" charset="0"/>
              </a:rPr>
              <a:t>Herald Sun</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Appearance:            </a:t>
            </a:r>
          </a:p>
          <a:p>
            <a:r>
              <a:rPr lang="en-AU" sz="1400" i="1" dirty="0">
                <a:solidFill>
                  <a:srgbClr val="000000"/>
                </a:solidFill>
                <a:effectLst/>
                <a:latin typeface="Gotham Light" pitchFamily="2" charset="0"/>
                <a:cs typeface="Gotham Light" pitchFamily="2" charset="0"/>
              </a:rPr>
              <a:t>“The government needs to think about the rest of the health care system because it can’t function without us.”</a:t>
            </a:r>
            <a:endParaRPr lang="en-US" sz="1400" i="1" dirty="0">
              <a:latin typeface="Gotham Light" pitchFamily="2" charset="0"/>
              <a:ea typeface="Yu Gothic UI" panose="020B0400000000000000" pitchFamily="34" charset="-128"/>
              <a:cs typeface="Gotham Light" pitchFamily="2" charset="0"/>
            </a:endParaRPr>
          </a:p>
        </p:txBody>
      </p:sp>
      <p:sp>
        <p:nvSpPr>
          <p:cNvPr id="10" name="TextBox 9">
            <a:extLst>
              <a:ext uri="{FF2B5EF4-FFF2-40B4-BE49-F238E27FC236}">
                <a16:creationId xmlns:a16="http://schemas.microsoft.com/office/drawing/2014/main" id="{B10E26B6-7708-F93C-4D41-59C5736F9C99}"/>
              </a:ext>
            </a:extLst>
          </p:cNvPr>
          <p:cNvSpPr txBox="1"/>
          <p:nvPr/>
        </p:nvSpPr>
        <p:spPr>
          <a:xfrm>
            <a:off x="8651416" y="833560"/>
            <a:ext cx="3334638" cy="2497615"/>
          </a:xfrm>
          <a:prstGeom prst="rect">
            <a:avLst/>
          </a:prstGeom>
          <a:noFill/>
        </p:spPr>
        <p:txBody>
          <a:bodyPr wrap="square" rtlCol="0">
            <a:spAutoFit/>
          </a:bodyPr>
          <a:lstStyle/>
          <a:p>
            <a:r>
              <a:rPr lang="en-US" sz="1400" b="1" dirty="0">
                <a:latin typeface="Yu Gothic UI" panose="020B0400000000000000" pitchFamily="34" charset="-128"/>
                <a:ea typeface="Yu Gothic UI" panose="020B0400000000000000" pitchFamily="34" charset="-128"/>
                <a:cs typeface="Gotham Light" pitchFamily="2" charset="0"/>
              </a:rPr>
              <a:t>Case Study:    </a:t>
            </a:r>
            <a:r>
              <a:rPr lang="en-US" sz="1400" dirty="0">
                <a:latin typeface="Gotham Light" pitchFamily="2" charset="0"/>
                <a:ea typeface="Yu Gothic UI" panose="020B0400000000000000" pitchFamily="34" charset="-128"/>
                <a:cs typeface="Gotham Light" pitchFamily="2" charset="0"/>
              </a:rPr>
              <a:t>Viviana Gonzalez</a:t>
            </a:r>
            <a:endParaRPr lang="en-US" sz="1400"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Outlet:            </a:t>
            </a:r>
            <a:r>
              <a:rPr lang="en-US" sz="1400" dirty="0">
                <a:latin typeface="Gotham Light" pitchFamily="2" charset="0"/>
                <a:ea typeface="Yu Gothic UI" panose="020B0400000000000000" pitchFamily="34" charset="-128"/>
                <a:cs typeface="Gotham Light" pitchFamily="2" charset="0"/>
              </a:rPr>
              <a:t>Daily Strait</a:t>
            </a:r>
          </a:p>
          <a:p>
            <a:r>
              <a:rPr lang="en-US" sz="1400" b="1" dirty="0">
                <a:latin typeface="Yu Gothic UI" panose="020B0400000000000000" pitchFamily="34" charset="-128"/>
                <a:ea typeface="Yu Gothic UI" panose="020B0400000000000000" pitchFamily="34" charset="-128"/>
                <a:cs typeface="Gotham Light" pitchFamily="2" charset="0"/>
              </a:rPr>
              <a:t>Appearance:            </a:t>
            </a:r>
          </a:p>
          <a:p>
            <a:r>
              <a:rPr lang="en-AU" sz="1400" dirty="0">
                <a:solidFill>
                  <a:srgbClr val="000000"/>
                </a:solidFill>
                <a:effectLst/>
                <a:latin typeface="Gotham Light" pitchFamily="2" charset="0"/>
                <a:cs typeface="Gotham Light" pitchFamily="2" charset="0"/>
              </a:rPr>
              <a:t>Without family support in Australia, she struggles to balance her responsibilities as a parent with her studies and work.</a:t>
            </a:r>
            <a:br>
              <a:rPr lang="en-AU" sz="1400" dirty="0">
                <a:solidFill>
                  <a:srgbClr val="000000"/>
                </a:solidFill>
                <a:effectLst/>
                <a:latin typeface="Gotham Light" pitchFamily="2" charset="0"/>
                <a:cs typeface="Gotham Light" pitchFamily="2" charset="0"/>
              </a:rPr>
            </a:br>
            <a:r>
              <a:rPr lang="en-AU" sz="1400" dirty="0">
                <a:solidFill>
                  <a:srgbClr val="000000"/>
                </a:solidFill>
                <a:effectLst/>
                <a:latin typeface="Gotham Light" pitchFamily="2" charset="0"/>
                <a:cs typeface="Gotham Light" pitchFamily="2" charset="0"/>
              </a:rPr>
              <a:t>The additional costs of tolls and parking at hospitals where she does her placements only add to her financial burden.</a:t>
            </a:r>
            <a:endParaRPr lang="en-US" sz="1400" dirty="0">
              <a:latin typeface="Gotham Light" pitchFamily="2" charset="0"/>
              <a:ea typeface="Yu Gothic UI" panose="020B0400000000000000" pitchFamily="34" charset="-128"/>
              <a:cs typeface="Gotham Light" pitchFamily="2" charset="0"/>
            </a:endParaRPr>
          </a:p>
        </p:txBody>
      </p:sp>
      <p:sp>
        <p:nvSpPr>
          <p:cNvPr id="11" name="TextBox 10">
            <a:extLst>
              <a:ext uri="{FF2B5EF4-FFF2-40B4-BE49-F238E27FC236}">
                <a16:creationId xmlns:a16="http://schemas.microsoft.com/office/drawing/2014/main" id="{CB056E11-D8D6-9517-F8C3-8AC9481D8022}"/>
              </a:ext>
            </a:extLst>
          </p:cNvPr>
          <p:cNvSpPr txBox="1"/>
          <p:nvPr/>
        </p:nvSpPr>
        <p:spPr>
          <a:xfrm>
            <a:off x="8706178" y="3526826"/>
            <a:ext cx="3225114" cy="2462213"/>
          </a:xfrm>
          <a:prstGeom prst="rect">
            <a:avLst/>
          </a:prstGeom>
          <a:noFill/>
        </p:spPr>
        <p:txBody>
          <a:bodyPr wrap="square" rtlCol="0">
            <a:spAutoFit/>
          </a:bodyPr>
          <a:lstStyle/>
          <a:p>
            <a:r>
              <a:rPr lang="en-US" sz="1400" b="1" dirty="0">
                <a:latin typeface="Yu Gothic UI" panose="020B0400000000000000" pitchFamily="34" charset="-128"/>
                <a:ea typeface="Yu Gothic UI" panose="020B0400000000000000" pitchFamily="34" charset="-128"/>
                <a:cs typeface="Gotham Light" pitchFamily="2" charset="0"/>
              </a:rPr>
              <a:t>Case Study:    </a:t>
            </a:r>
            <a:r>
              <a:rPr lang="en-US" sz="1400" dirty="0">
                <a:latin typeface="Gotham Light" pitchFamily="2" charset="0"/>
                <a:ea typeface="Yu Gothic UI" panose="020B0400000000000000" pitchFamily="34" charset="-128"/>
                <a:cs typeface="Gotham Light" pitchFamily="2" charset="0"/>
              </a:rPr>
              <a:t>Daniel Truong</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Outlet:            </a:t>
            </a:r>
            <a:r>
              <a:rPr lang="en-US" sz="1400" dirty="0">
                <a:latin typeface="Gotham Light" pitchFamily="2" charset="0"/>
                <a:ea typeface="Yu Gothic UI" panose="020B0400000000000000" pitchFamily="34" charset="-128"/>
                <a:cs typeface="Gotham Light" pitchFamily="2" charset="0"/>
              </a:rPr>
              <a:t>Daily Strait</a:t>
            </a:r>
            <a:endParaRPr lang="en-US" sz="1400" b="1" dirty="0">
              <a:latin typeface="Yu Gothic UI" panose="020B0400000000000000" pitchFamily="34" charset="-128"/>
              <a:ea typeface="Yu Gothic UI" panose="020B0400000000000000" pitchFamily="34" charset="-128"/>
              <a:cs typeface="Gotham Light" pitchFamily="2" charset="0"/>
            </a:endParaRPr>
          </a:p>
          <a:p>
            <a:r>
              <a:rPr lang="en-US" sz="1400" b="1" dirty="0">
                <a:latin typeface="Yu Gothic UI" panose="020B0400000000000000" pitchFamily="34" charset="-128"/>
                <a:ea typeface="Yu Gothic UI" panose="020B0400000000000000" pitchFamily="34" charset="-128"/>
                <a:cs typeface="Gotham Light" pitchFamily="2" charset="0"/>
              </a:rPr>
              <a:t>Appearance:            </a:t>
            </a:r>
          </a:p>
          <a:p>
            <a:r>
              <a:rPr lang="en-AU" sz="1400" dirty="0">
                <a:solidFill>
                  <a:srgbClr val="000000"/>
                </a:solidFill>
                <a:effectLst/>
                <a:latin typeface="Gotham Light" pitchFamily="2" charset="0"/>
                <a:cs typeface="Gotham Light" pitchFamily="2" charset="0"/>
              </a:rPr>
              <a:t>However, during placements, Daniel is unable to work, losing crucial income needed to sustain himself. The financial stress, coupled with the demands of his studies, has negatively impacted his performance in university assessments and coursework.</a:t>
            </a:r>
            <a:endParaRPr lang="en-US" sz="1400" dirty="0">
              <a:latin typeface="Gotham Light" pitchFamily="2" charset="0"/>
              <a:ea typeface="Yu Gothic UI" panose="020B0400000000000000" pitchFamily="34" charset="-128"/>
              <a:cs typeface="Gotham Light" pitchFamily="2" charset="0"/>
            </a:endParaRPr>
          </a:p>
        </p:txBody>
      </p:sp>
      <p:pic>
        <p:nvPicPr>
          <p:cNvPr id="11266" name="Picture 2" descr="Viviana Gonzalez">
            <a:extLst>
              <a:ext uri="{FF2B5EF4-FFF2-40B4-BE49-F238E27FC236}">
                <a16:creationId xmlns:a16="http://schemas.microsoft.com/office/drawing/2014/main" id="{45B53A6D-C68F-331D-F17E-13EBA1463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686" y="665310"/>
            <a:ext cx="2423793" cy="24976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aniel Truong">
            <a:extLst>
              <a:ext uri="{FF2B5EF4-FFF2-40B4-BE49-F238E27FC236}">
                <a16:creationId xmlns:a16="http://schemas.microsoft.com/office/drawing/2014/main" id="{210A232C-6F51-F935-68F3-3E159923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750" y="3331175"/>
            <a:ext cx="2447666" cy="2587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with a beard and a green shirt&#10;&#10;Description automatically generated">
            <a:extLst>
              <a:ext uri="{FF2B5EF4-FFF2-40B4-BE49-F238E27FC236}">
                <a16:creationId xmlns:a16="http://schemas.microsoft.com/office/drawing/2014/main" id="{8C46F5D0-7F82-0DFD-B5DE-DE391330D1C0}"/>
              </a:ext>
            </a:extLst>
          </p:cNvPr>
          <p:cNvPicPr>
            <a:picLocks noChangeAspect="1"/>
          </p:cNvPicPr>
          <p:nvPr/>
        </p:nvPicPr>
        <p:blipFill rotWithShape="1">
          <a:blip r:embed="rId4">
            <a:extLst>
              <a:ext uri="{28A0092B-C50C-407E-A947-70E740481C1C}">
                <a14:useLocalDpi xmlns:a14="http://schemas.microsoft.com/office/drawing/2010/main" val="0"/>
              </a:ext>
            </a:extLst>
          </a:blip>
          <a:srcRect r="660" b="46727"/>
          <a:stretch/>
        </p:blipFill>
        <p:spPr>
          <a:xfrm>
            <a:off x="471165" y="743334"/>
            <a:ext cx="2260471" cy="2389437"/>
          </a:xfrm>
          <a:prstGeom prst="rect">
            <a:avLst/>
          </a:prstGeom>
        </p:spPr>
      </p:pic>
      <p:pic>
        <p:nvPicPr>
          <p:cNvPr id="13" name="Picture 12" descr="A person smiling at the camera&#10;&#10;Description automatically generated">
            <a:extLst>
              <a:ext uri="{FF2B5EF4-FFF2-40B4-BE49-F238E27FC236}">
                <a16:creationId xmlns:a16="http://schemas.microsoft.com/office/drawing/2014/main" id="{CAEE9021-AD84-5266-724D-E3D7AE7555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48" r="3835"/>
          <a:stretch/>
        </p:blipFill>
        <p:spPr>
          <a:xfrm>
            <a:off x="471165" y="3331175"/>
            <a:ext cx="2260471" cy="2587840"/>
          </a:xfrm>
          <a:prstGeom prst="rect">
            <a:avLst/>
          </a:prstGeom>
        </p:spPr>
      </p:pic>
    </p:spTree>
    <p:extLst>
      <p:ext uri="{BB962C8B-B14F-4D97-AF65-F5344CB8AC3E}">
        <p14:creationId xmlns:p14="http://schemas.microsoft.com/office/powerpoint/2010/main" val="415678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0514A-02A1-227C-A7D6-32EC5FFADF6A}"/>
              </a:ext>
            </a:extLst>
          </p:cNvPr>
          <p:cNvPicPr>
            <a:picLocks noChangeAspect="1"/>
          </p:cNvPicPr>
          <p:nvPr/>
        </p:nvPicPr>
        <p:blipFill>
          <a:blip r:embed="rId2"/>
          <a:srcRect/>
          <a:stretch/>
        </p:blipFill>
        <p:spPr>
          <a:xfrm rot="10800000">
            <a:off x="0" y="0"/>
            <a:ext cx="12192000" cy="6877878"/>
          </a:xfrm>
          <a:prstGeom prst="rect">
            <a:avLst/>
          </a:prstGeom>
        </p:spPr>
      </p:pic>
      <p:sp>
        <p:nvSpPr>
          <p:cNvPr id="4" name="TextBox 3">
            <a:extLst>
              <a:ext uri="{FF2B5EF4-FFF2-40B4-BE49-F238E27FC236}">
                <a16:creationId xmlns:a16="http://schemas.microsoft.com/office/drawing/2014/main" id="{A8569749-3956-FD09-FDD0-A62275C88C6F}"/>
              </a:ext>
            </a:extLst>
          </p:cNvPr>
          <p:cNvSpPr txBox="1"/>
          <p:nvPr/>
        </p:nvSpPr>
        <p:spPr>
          <a:xfrm>
            <a:off x="1206258" y="2902557"/>
            <a:ext cx="7156738" cy="1569660"/>
          </a:xfrm>
          <a:prstGeom prst="rect">
            <a:avLst/>
          </a:prstGeom>
          <a:noFill/>
        </p:spPr>
        <p:txBody>
          <a:bodyPr wrap="square">
            <a:spAutoFit/>
          </a:bodyPr>
          <a:lstStyle/>
          <a:p>
            <a:r>
              <a:rPr lang="en-US" sz="3200" b="1" dirty="0">
                <a:solidFill>
                  <a:schemeClr val="bg1"/>
                </a:solidFill>
                <a:latin typeface="Gotham Bold" panose="02000504050000020004" pitchFamily="2" charset="0"/>
                <a:cs typeface="Gotham-LightItalic" pitchFamily="2" charset="0"/>
              </a:rPr>
              <a:t>Campaign lessons and recommendations</a:t>
            </a:r>
          </a:p>
          <a:p>
            <a:endParaRPr lang="en-US" sz="3200" b="1" dirty="0">
              <a:solidFill>
                <a:schemeClr val="bg1"/>
              </a:solidFill>
              <a:latin typeface="Gotham Bold" panose="02000504050000020004" pitchFamily="2" charset="0"/>
              <a:cs typeface="Gotham-LightItalic" pitchFamily="2" charset="0"/>
            </a:endParaRPr>
          </a:p>
        </p:txBody>
      </p:sp>
    </p:spTree>
    <p:extLst>
      <p:ext uri="{BB962C8B-B14F-4D97-AF65-F5344CB8AC3E}">
        <p14:creationId xmlns:p14="http://schemas.microsoft.com/office/powerpoint/2010/main" val="428747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41E4-EFBA-7932-49E8-0FED0223D6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F249F46-AB72-AC89-32AD-A46AC61F2B8A}"/>
              </a:ext>
            </a:extLst>
          </p:cNvPr>
          <p:cNvSpPr>
            <a:spLocks noGrp="1"/>
          </p:cNvSpPr>
          <p:nvPr>
            <p:ph type="sldNum" sz="quarter" idx="12"/>
          </p:nvPr>
        </p:nvSpPr>
        <p:spPr/>
        <p:txBody>
          <a:bodyPr/>
          <a:lstStyle/>
          <a:p>
            <a:fld id="{D094E4DE-7260-DA47-A915-2CC757D25FFB}" type="slidenum">
              <a:rPr lang="en-US" smtClean="0"/>
              <a:pPr/>
              <a:t>23</a:t>
            </a:fld>
            <a:endParaRPr lang="en-US"/>
          </a:p>
        </p:txBody>
      </p:sp>
      <p:sp>
        <p:nvSpPr>
          <p:cNvPr id="4" name="Title 3">
            <a:extLst>
              <a:ext uri="{FF2B5EF4-FFF2-40B4-BE49-F238E27FC236}">
                <a16:creationId xmlns:a16="http://schemas.microsoft.com/office/drawing/2014/main" id="{4AB290CD-E79E-C8DD-106B-4D6C7239DD50}"/>
              </a:ext>
            </a:extLst>
          </p:cNvPr>
          <p:cNvSpPr>
            <a:spLocks noGrp="1"/>
          </p:cNvSpPr>
          <p:nvPr>
            <p:ph type="title"/>
          </p:nvPr>
        </p:nvSpPr>
        <p:spPr/>
        <p:txBody>
          <a:bodyPr/>
          <a:lstStyle/>
          <a:p>
            <a:r>
              <a:rPr lang="en-US" dirty="0">
                <a:solidFill>
                  <a:schemeClr val="accent2"/>
                </a:solidFill>
              </a:rPr>
              <a:t>Recommendations</a:t>
            </a:r>
          </a:p>
        </p:txBody>
      </p:sp>
      <p:sp>
        <p:nvSpPr>
          <p:cNvPr id="5" name="Content Placeholder 4">
            <a:extLst>
              <a:ext uri="{FF2B5EF4-FFF2-40B4-BE49-F238E27FC236}">
                <a16:creationId xmlns:a16="http://schemas.microsoft.com/office/drawing/2014/main" id="{9E84CF92-8BA4-C843-E295-48B8B92043E2}"/>
              </a:ext>
            </a:extLst>
          </p:cNvPr>
          <p:cNvSpPr>
            <a:spLocks noGrp="1"/>
          </p:cNvSpPr>
          <p:nvPr>
            <p:ph idx="1"/>
          </p:nvPr>
        </p:nvSpPr>
        <p:spPr>
          <a:xfrm>
            <a:off x="645242" y="933604"/>
            <a:ext cx="10901515" cy="4990792"/>
          </a:xfrm>
        </p:spPr>
        <p:txBody>
          <a:bodyPr>
            <a:normAutofit/>
          </a:bodyPr>
          <a:lstStyle/>
          <a:p>
            <a:pPr marL="285750" indent="-285750">
              <a:buFont typeface="Arial" panose="020B0604020202020204" pitchFamily="34" charset="0"/>
              <a:buChar char="•"/>
            </a:pPr>
            <a:r>
              <a:rPr lang="en-US" dirty="0"/>
              <a:t>A greater array of case studies available nationally. This will allow for the story to be picked up in areas outside of Melbourne, as there was a wider variety of media interest in other metro areas </a:t>
            </a:r>
            <a:r>
              <a:rPr lang="en-US"/>
              <a:t>across Australia.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1495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779770-D921-214F-B23F-6E4EE64FF3AD}"/>
              </a:ext>
            </a:extLst>
          </p:cNvPr>
          <p:cNvSpPr txBox="1">
            <a:spLocks/>
          </p:cNvSpPr>
          <p:nvPr/>
        </p:nvSpPr>
        <p:spPr>
          <a:xfrm>
            <a:off x="800100" y="329485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latin typeface="Gotham Black" panose="02000504050000020004" pitchFamily="2" charset="0"/>
                <a:ea typeface="+mj-ea"/>
                <a:cs typeface="+mj-cs"/>
              </a:defRPr>
            </a:lvl1pPr>
          </a:lstStyle>
          <a:p>
            <a:endParaRPr lang="en-US" dirty="0"/>
          </a:p>
        </p:txBody>
      </p:sp>
      <p:sp>
        <p:nvSpPr>
          <p:cNvPr id="4" name="Title 1">
            <a:extLst>
              <a:ext uri="{FF2B5EF4-FFF2-40B4-BE49-F238E27FC236}">
                <a16:creationId xmlns:a16="http://schemas.microsoft.com/office/drawing/2014/main" id="{3B7DD02D-BC91-02FD-D28F-95C9BCDE12B7}"/>
              </a:ext>
            </a:extLst>
          </p:cNvPr>
          <p:cNvSpPr txBox="1">
            <a:spLocks/>
          </p:cNvSpPr>
          <p:nvPr/>
        </p:nvSpPr>
        <p:spPr>
          <a:xfrm>
            <a:off x="800100" y="329485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latin typeface="Gotham Black" panose="02000504050000020004" pitchFamily="2" charset="0"/>
                <a:ea typeface="+mj-ea"/>
                <a:cs typeface="+mj-cs"/>
              </a:defRPr>
            </a:lvl1pPr>
          </a:lstStyle>
          <a:p>
            <a:endParaRPr lang="en-US"/>
          </a:p>
        </p:txBody>
      </p:sp>
      <p:pic>
        <p:nvPicPr>
          <p:cNvPr id="6" name="Picture 5">
            <a:extLst>
              <a:ext uri="{FF2B5EF4-FFF2-40B4-BE49-F238E27FC236}">
                <a16:creationId xmlns:a16="http://schemas.microsoft.com/office/drawing/2014/main" id="{81A7BF99-162A-260A-2DA5-AF22E6D84B15}"/>
              </a:ext>
            </a:extLst>
          </p:cNvPr>
          <p:cNvPicPr>
            <a:picLocks noChangeAspect="1"/>
          </p:cNvPicPr>
          <p:nvPr/>
        </p:nvPicPr>
        <p:blipFill>
          <a:blip r:embed="rId2"/>
          <a:stretch>
            <a:fillRect/>
          </a:stretch>
        </p:blipFill>
        <p:spPr>
          <a:xfrm>
            <a:off x="5088331" y="5907266"/>
            <a:ext cx="2014678" cy="419222"/>
          </a:xfrm>
          <a:prstGeom prst="rect">
            <a:avLst/>
          </a:prstGeom>
        </p:spPr>
      </p:pic>
      <p:sp>
        <p:nvSpPr>
          <p:cNvPr id="7" name="TextBox 6">
            <a:extLst>
              <a:ext uri="{FF2B5EF4-FFF2-40B4-BE49-F238E27FC236}">
                <a16:creationId xmlns:a16="http://schemas.microsoft.com/office/drawing/2014/main" id="{3174C747-7AEB-7BE0-D46B-F356D9D7FA4D}"/>
              </a:ext>
            </a:extLst>
          </p:cNvPr>
          <p:cNvSpPr txBox="1"/>
          <p:nvPr/>
        </p:nvSpPr>
        <p:spPr>
          <a:xfrm>
            <a:off x="3395686" y="3294855"/>
            <a:ext cx="5399968" cy="892552"/>
          </a:xfrm>
          <a:prstGeom prst="rect">
            <a:avLst/>
          </a:prstGeom>
          <a:noFill/>
        </p:spPr>
        <p:txBody>
          <a:bodyPr wrap="square" rtlCol="0">
            <a:spAutoFit/>
          </a:bodyPr>
          <a:lstStyle/>
          <a:p>
            <a:pPr algn="ctr"/>
            <a:r>
              <a:rPr lang="en-US" sz="2800" b="1" i="1" dirty="0">
                <a:solidFill>
                  <a:schemeClr val="bg1"/>
                </a:solidFill>
                <a:latin typeface="Gotham Bold" pitchFamily="2" charset="0"/>
                <a:cs typeface="Gotham Bold" pitchFamily="2" charset="0"/>
              </a:rPr>
              <a:t>Thank you!</a:t>
            </a:r>
          </a:p>
          <a:p>
            <a:pPr algn="ctr"/>
            <a:endParaRPr lang="en-US" sz="2400" dirty="0">
              <a:solidFill>
                <a:schemeClr val="bg1"/>
              </a:solidFill>
              <a:latin typeface="Gotham Light" pitchFamily="2" charset="0"/>
              <a:cs typeface="Gotham Light" pitchFamily="2" charset="0"/>
            </a:endParaRPr>
          </a:p>
        </p:txBody>
      </p:sp>
      <p:pic>
        <p:nvPicPr>
          <p:cNvPr id="3" name="Picture 2">
            <a:extLst>
              <a:ext uri="{FF2B5EF4-FFF2-40B4-BE49-F238E27FC236}">
                <a16:creationId xmlns:a16="http://schemas.microsoft.com/office/drawing/2014/main" id="{05A4F558-092E-8924-ECD4-3A1CFDF0FF14}"/>
              </a:ext>
            </a:extLst>
          </p:cNvPr>
          <p:cNvPicPr>
            <a:picLocks noChangeAspect="1"/>
          </p:cNvPicPr>
          <p:nvPr/>
        </p:nvPicPr>
        <p:blipFill>
          <a:blip r:embed="rId3"/>
          <a:stretch>
            <a:fillRect/>
          </a:stretch>
        </p:blipFill>
        <p:spPr>
          <a:xfrm>
            <a:off x="4285918" y="294984"/>
            <a:ext cx="3620164" cy="1418920"/>
          </a:xfrm>
          <a:prstGeom prst="rect">
            <a:avLst/>
          </a:prstGeom>
        </p:spPr>
      </p:pic>
    </p:spTree>
    <p:extLst>
      <p:ext uri="{BB962C8B-B14F-4D97-AF65-F5344CB8AC3E}">
        <p14:creationId xmlns:p14="http://schemas.microsoft.com/office/powerpoint/2010/main" val="85079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41E4-EFBA-7932-49E8-0FED0223D6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F249F46-AB72-AC89-32AD-A46AC61F2B8A}"/>
              </a:ext>
            </a:extLst>
          </p:cNvPr>
          <p:cNvSpPr>
            <a:spLocks noGrp="1"/>
          </p:cNvSpPr>
          <p:nvPr>
            <p:ph type="sldNum" sz="quarter" idx="12"/>
          </p:nvPr>
        </p:nvSpPr>
        <p:spPr/>
        <p:txBody>
          <a:bodyPr/>
          <a:lstStyle/>
          <a:p>
            <a:fld id="{D094E4DE-7260-DA47-A915-2CC757D25FFB}" type="slidenum">
              <a:rPr lang="en-US" smtClean="0"/>
              <a:pPr/>
              <a:t>3</a:t>
            </a:fld>
            <a:endParaRPr lang="en-US"/>
          </a:p>
        </p:txBody>
      </p:sp>
      <p:sp>
        <p:nvSpPr>
          <p:cNvPr id="4" name="Title 3">
            <a:extLst>
              <a:ext uri="{FF2B5EF4-FFF2-40B4-BE49-F238E27FC236}">
                <a16:creationId xmlns:a16="http://schemas.microsoft.com/office/drawing/2014/main" id="{4AB290CD-E79E-C8DD-106B-4D6C7239DD50}"/>
              </a:ext>
            </a:extLst>
          </p:cNvPr>
          <p:cNvSpPr>
            <a:spLocks noGrp="1"/>
          </p:cNvSpPr>
          <p:nvPr>
            <p:ph type="title"/>
          </p:nvPr>
        </p:nvSpPr>
        <p:spPr/>
        <p:txBody>
          <a:bodyPr/>
          <a:lstStyle/>
          <a:p>
            <a:r>
              <a:rPr lang="en-US" dirty="0">
                <a:solidFill>
                  <a:schemeClr val="accent2"/>
                </a:solidFill>
              </a:rPr>
              <a:t>Campaign components</a:t>
            </a:r>
          </a:p>
        </p:txBody>
      </p:sp>
      <p:sp>
        <p:nvSpPr>
          <p:cNvPr id="5" name="Content Placeholder 4">
            <a:extLst>
              <a:ext uri="{FF2B5EF4-FFF2-40B4-BE49-F238E27FC236}">
                <a16:creationId xmlns:a16="http://schemas.microsoft.com/office/drawing/2014/main" id="{9E84CF92-8BA4-C843-E295-48B8B92043E2}"/>
              </a:ext>
            </a:extLst>
          </p:cNvPr>
          <p:cNvSpPr>
            <a:spLocks noGrp="1"/>
          </p:cNvSpPr>
          <p:nvPr>
            <p:ph idx="1"/>
          </p:nvPr>
        </p:nvSpPr>
        <p:spPr>
          <a:xfrm>
            <a:off x="645242" y="933604"/>
            <a:ext cx="10901515" cy="4990792"/>
          </a:xfrm>
        </p:spPr>
        <p:txBody>
          <a:bodyPr vert="horz" lIns="91440" tIns="45720" rIns="91440" bIns="45720" rtlCol="0" anchor="t">
            <a:normAutofit/>
          </a:bodyPr>
          <a:lstStyle/>
          <a:p>
            <a:pPr marL="285750" indent="-285750">
              <a:lnSpc>
                <a:spcPct val="200000"/>
              </a:lnSpc>
              <a:buFont typeface="Arial" panose="020B0604020202020204" pitchFamily="34" charset="0"/>
              <a:buChar char="•"/>
            </a:pPr>
            <a:r>
              <a:rPr lang="en-US" dirty="0">
                <a:latin typeface="GOTHAM-LIGHT"/>
              </a:rPr>
              <a:t>Draft and edit media release </a:t>
            </a:r>
          </a:p>
          <a:p>
            <a:pPr marL="285750" indent="-285750">
              <a:lnSpc>
                <a:spcPct val="200000"/>
              </a:lnSpc>
              <a:buFont typeface="Arial" panose="020B0604020202020204" pitchFamily="34" charset="0"/>
              <a:buChar char="•"/>
            </a:pPr>
            <a:r>
              <a:rPr lang="en-US" dirty="0">
                <a:latin typeface="GOTHAM-LIGHT"/>
              </a:rPr>
              <a:t>Strategic advice on story timing for best impact</a:t>
            </a:r>
          </a:p>
          <a:p>
            <a:pPr marL="285750" indent="-285750">
              <a:lnSpc>
                <a:spcPct val="200000"/>
              </a:lnSpc>
              <a:buFont typeface="Arial" panose="020B0604020202020204" pitchFamily="34" charset="0"/>
              <a:buChar char="•"/>
            </a:pPr>
            <a:r>
              <a:rPr lang="en-US" dirty="0"/>
              <a:t>Targeted pitching </a:t>
            </a:r>
          </a:p>
          <a:p>
            <a:pPr marL="285750" indent="-285750">
              <a:lnSpc>
                <a:spcPct val="200000"/>
              </a:lnSpc>
              <a:buFont typeface="Arial" panose="020B0604020202020204" pitchFamily="34" charset="0"/>
              <a:buChar char="•"/>
            </a:pPr>
            <a:r>
              <a:rPr lang="en-US" dirty="0"/>
              <a:t>Seeking new case studies in areas outside of Melbourne</a:t>
            </a:r>
          </a:p>
          <a:p>
            <a:pPr marL="285750" indent="-285750">
              <a:lnSpc>
                <a:spcPct val="200000"/>
              </a:lnSpc>
              <a:buFont typeface="Arial" panose="020B0604020202020204" pitchFamily="34" charset="0"/>
              <a:buChar char="•"/>
            </a:pPr>
            <a:r>
              <a:rPr lang="en-US" dirty="0">
                <a:latin typeface="Gotham Light" pitchFamily="2" charset="0"/>
                <a:cs typeface="Gotham Light" pitchFamily="2" charset="0"/>
              </a:rPr>
              <a:t>Both targeted and broad distribution of the media release to relevant media outlets. Focused in areas of Health, Education, and Policy.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7244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0514A-02A1-227C-A7D6-32EC5FFADF6A}"/>
              </a:ext>
            </a:extLst>
          </p:cNvPr>
          <p:cNvPicPr>
            <a:picLocks noChangeAspect="1"/>
          </p:cNvPicPr>
          <p:nvPr/>
        </p:nvPicPr>
        <p:blipFill>
          <a:blip r:embed="rId2"/>
          <a:srcRect/>
          <a:stretch/>
        </p:blipFill>
        <p:spPr>
          <a:xfrm rot="10800000">
            <a:off x="0" y="0"/>
            <a:ext cx="12192000" cy="6877878"/>
          </a:xfrm>
          <a:prstGeom prst="rect">
            <a:avLst/>
          </a:prstGeom>
        </p:spPr>
      </p:pic>
      <p:sp>
        <p:nvSpPr>
          <p:cNvPr id="4" name="TextBox 3">
            <a:extLst>
              <a:ext uri="{FF2B5EF4-FFF2-40B4-BE49-F238E27FC236}">
                <a16:creationId xmlns:a16="http://schemas.microsoft.com/office/drawing/2014/main" id="{A8569749-3956-FD09-FDD0-A62275C88C6F}"/>
              </a:ext>
            </a:extLst>
          </p:cNvPr>
          <p:cNvSpPr txBox="1"/>
          <p:nvPr/>
        </p:nvSpPr>
        <p:spPr>
          <a:xfrm>
            <a:off x="1206258" y="2902557"/>
            <a:ext cx="7156738" cy="1077218"/>
          </a:xfrm>
          <a:prstGeom prst="rect">
            <a:avLst/>
          </a:prstGeom>
          <a:noFill/>
        </p:spPr>
        <p:txBody>
          <a:bodyPr wrap="square">
            <a:spAutoFit/>
          </a:bodyPr>
          <a:lstStyle/>
          <a:p>
            <a:r>
              <a:rPr lang="en-US" sz="3200" b="1" dirty="0">
                <a:solidFill>
                  <a:schemeClr val="bg1"/>
                </a:solidFill>
                <a:latin typeface="Gotham Bold" panose="02000504050000020004" pitchFamily="2" charset="0"/>
                <a:cs typeface="Gotham-LightItalic" pitchFamily="2" charset="0"/>
              </a:rPr>
              <a:t>Media Release</a:t>
            </a:r>
          </a:p>
          <a:p>
            <a:endParaRPr lang="en-US" sz="3200" b="1" dirty="0">
              <a:solidFill>
                <a:schemeClr val="bg1"/>
              </a:solidFill>
              <a:latin typeface="Gotham Bold" panose="02000504050000020004" pitchFamily="2" charset="0"/>
              <a:cs typeface="Gotham-LightItalic" pitchFamily="2" charset="0"/>
            </a:endParaRPr>
          </a:p>
        </p:txBody>
      </p:sp>
    </p:spTree>
    <p:extLst>
      <p:ext uri="{BB962C8B-B14F-4D97-AF65-F5344CB8AC3E}">
        <p14:creationId xmlns:p14="http://schemas.microsoft.com/office/powerpoint/2010/main" val="211903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41E4-EFBA-7932-49E8-0FED0223D6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F249F46-AB72-AC89-32AD-A46AC61F2B8A}"/>
              </a:ext>
            </a:extLst>
          </p:cNvPr>
          <p:cNvSpPr>
            <a:spLocks noGrp="1"/>
          </p:cNvSpPr>
          <p:nvPr>
            <p:ph type="sldNum" sz="quarter" idx="12"/>
          </p:nvPr>
        </p:nvSpPr>
        <p:spPr/>
        <p:txBody>
          <a:bodyPr/>
          <a:lstStyle/>
          <a:p>
            <a:fld id="{D094E4DE-7260-DA47-A915-2CC757D25FFB}" type="slidenum">
              <a:rPr lang="en-US" smtClean="0"/>
              <a:pPr/>
              <a:t>5</a:t>
            </a:fld>
            <a:endParaRPr lang="en-US"/>
          </a:p>
        </p:txBody>
      </p:sp>
      <p:sp>
        <p:nvSpPr>
          <p:cNvPr id="4" name="Title 3">
            <a:extLst>
              <a:ext uri="{FF2B5EF4-FFF2-40B4-BE49-F238E27FC236}">
                <a16:creationId xmlns:a16="http://schemas.microsoft.com/office/drawing/2014/main" id="{4AB290CD-E79E-C8DD-106B-4D6C7239DD50}"/>
              </a:ext>
            </a:extLst>
          </p:cNvPr>
          <p:cNvSpPr>
            <a:spLocks noGrp="1"/>
          </p:cNvSpPr>
          <p:nvPr>
            <p:ph type="title"/>
          </p:nvPr>
        </p:nvSpPr>
        <p:spPr/>
        <p:txBody>
          <a:bodyPr/>
          <a:lstStyle/>
          <a:p>
            <a:r>
              <a:rPr lang="en-US" dirty="0">
                <a:solidFill>
                  <a:schemeClr val="accent2"/>
                </a:solidFill>
              </a:rPr>
              <a:t>Media Release</a:t>
            </a:r>
          </a:p>
        </p:txBody>
      </p:sp>
      <p:pic>
        <p:nvPicPr>
          <p:cNvPr id="8" name="Picture 7">
            <a:extLst>
              <a:ext uri="{FF2B5EF4-FFF2-40B4-BE49-F238E27FC236}">
                <a16:creationId xmlns:a16="http://schemas.microsoft.com/office/drawing/2014/main" id="{2943BA89-C88B-E5D3-0AD6-8A842FD01FF6}"/>
              </a:ext>
            </a:extLst>
          </p:cNvPr>
          <p:cNvPicPr>
            <a:picLocks noChangeAspect="1"/>
          </p:cNvPicPr>
          <p:nvPr/>
        </p:nvPicPr>
        <p:blipFill>
          <a:blip r:embed="rId2"/>
          <a:stretch>
            <a:fillRect/>
          </a:stretch>
        </p:blipFill>
        <p:spPr>
          <a:xfrm>
            <a:off x="1688221" y="743334"/>
            <a:ext cx="4057441" cy="5239895"/>
          </a:xfrm>
          <a:prstGeom prst="rect">
            <a:avLst/>
          </a:prstGeom>
        </p:spPr>
      </p:pic>
      <p:pic>
        <p:nvPicPr>
          <p:cNvPr id="9" name="Picture 8">
            <a:extLst>
              <a:ext uri="{FF2B5EF4-FFF2-40B4-BE49-F238E27FC236}">
                <a16:creationId xmlns:a16="http://schemas.microsoft.com/office/drawing/2014/main" id="{8C54872E-3DD5-46FE-AE70-3617270DAB8C}"/>
              </a:ext>
            </a:extLst>
          </p:cNvPr>
          <p:cNvPicPr>
            <a:picLocks noChangeAspect="1"/>
          </p:cNvPicPr>
          <p:nvPr/>
        </p:nvPicPr>
        <p:blipFill>
          <a:blip r:embed="rId3"/>
          <a:stretch>
            <a:fillRect/>
          </a:stretch>
        </p:blipFill>
        <p:spPr>
          <a:xfrm>
            <a:off x="6446339" y="814849"/>
            <a:ext cx="4045848" cy="5228302"/>
          </a:xfrm>
          <a:prstGeom prst="rect">
            <a:avLst/>
          </a:prstGeom>
        </p:spPr>
      </p:pic>
    </p:spTree>
    <p:extLst>
      <p:ext uri="{BB962C8B-B14F-4D97-AF65-F5344CB8AC3E}">
        <p14:creationId xmlns:p14="http://schemas.microsoft.com/office/powerpoint/2010/main" val="175554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0514A-02A1-227C-A7D6-32EC5FFADF6A}"/>
              </a:ext>
            </a:extLst>
          </p:cNvPr>
          <p:cNvPicPr>
            <a:picLocks noChangeAspect="1"/>
          </p:cNvPicPr>
          <p:nvPr/>
        </p:nvPicPr>
        <p:blipFill>
          <a:blip r:embed="rId2"/>
          <a:srcRect/>
          <a:stretch/>
        </p:blipFill>
        <p:spPr>
          <a:xfrm rot="10800000">
            <a:off x="0" y="0"/>
            <a:ext cx="12192000" cy="6877878"/>
          </a:xfrm>
          <a:prstGeom prst="rect">
            <a:avLst/>
          </a:prstGeom>
        </p:spPr>
      </p:pic>
      <p:sp>
        <p:nvSpPr>
          <p:cNvPr id="4" name="TextBox 3">
            <a:extLst>
              <a:ext uri="{FF2B5EF4-FFF2-40B4-BE49-F238E27FC236}">
                <a16:creationId xmlns:a16="http://schemas.microsoft.com/office/drawing/2014/main" id="{A8569749-3956-FD09-FDD0-A62275C88C6F}"/>
              </a:ext>
            </a:extLst>
          </p:cNvPr>
          <p:cNvSpPr txBox="1"/>
          <p:nvPr/>
        </p:nvSpPr>
        <p:spPr>
          <a:xfrm>
            <a:off x="1206258" y="2902557"/>
            <a:ext cx="7156738" cy="1077218"/>
          </a:xfrm>
          <a:prstGeom prst="rect">
            <a:avLst/>
          </a:prstGeom>
          <a:noFill/>
        </p:spPr>
        <p:txBody>
          <a:bodyPr wrap="square">
            <a:spAutoFit/>
          </a:bodyPr>
          <a:lstStyle/>
          <a:p>
            <a:r>
              <a:rPr lang="en-US" sz="3200" b="1" dirty="0">
                <a:solidFill>
                  <a:schemeClr val="bg1"/>
                </a:solidFill>
                <a:latin typeface="Gotham Bold" panose="02000504050000020004" pitchFamily="2" charset="0"/>
                <a:cs typeface="Gotham-LightItalic" pitchFamily="2" charset="0"/>
              </a:rPr>
              <a:t>Results</a:t>
            </a:r>
          </a:p>
          <a:p>
            <a:endParaRPr lang="en-US" sz="3200" b="1" dirty="0">
              <a:solidFill>
                <a:schemeClr val="bg1"/>
              </a:solidFill>
              <a:latin typeface="Gotham Bold" panose="02000504050000020004" pitchFamily="2" charset="0"/>
              <a:cs typeface="Gotham-LightItalic" pitchFamily="2" charset="0"/>
            </a:endParaRPr>
          </a:p>
        </p:txBody>
      </p:sp>
    </p:spTree>
    <p:extLst>
      <p:ext uri="{BB962C8B-B14F-4D97-AF65-F5344CB8AC3E}">
        <p14:creationId xmlns:p14="http://schemas.microsoft.com/office/powerpoint/2010/main" val="257499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D341E4-EFBA-7932-49E8-0FED0223D6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F249F46-AB72-AC89-32AD-A46AC61F2B8A}"/>
              </a:ext>
            </a:extLst>
          </p:cNvPr>
          <p:cNvSpPr>
            <a:spLocks noGrp="1"/>
          </p:cNvSpPr>
          <p:nvPr>
            <p:ph type="sldNum" sz="quarter" idx="12"/>
          </p:nvPr>
        </p:nvSpPr>
        <p:spPr/>
        <p:txBody>
          <a:bodyPr/>
          <a:lstStyle/>
          <a:p>
            <a:fld id="{D094E4DE-7260-DA47-A915-2CC757D25FFB}" type="slidenum">
              <a:rPr lang="en-US" smtClean="0"/>
              <a:pPr/>
              <a:t>7</a:t>
            </a:fld>
            <a:endParaRPr lang="en-US"/>
          </a:p>
        </p:txBody>
      </p:sp>
      <p:sp>
        <p:nvSpPr>
          <p:cNvPr id="4" name="Title 3">
            <a:extLst>
              <a:ext uri="{FF2B5EF4-FFF2-40B4-BE49-F238E27FC236}">
                <a16:creationId xmlns:a16="http://schemas.microsoft.com/office/drawing/2014/main" id="{4AB290CD-E79E-C8DD-106B-4D6C7239DD50}"/>
              </a:ext>
            </a:extLst>
          </p:cNvPr>
          <p:cNvSpPr>
            <a:spLocks noGrp="1"/>
          </p:cNvSpPr>
          <p:nvPr>
            <p:ph type="title"/>
          </p:nvPr>
        </p:nvSpPr>
        <p:spPr/>
        <p:txBody>
          <a:bodyPr/>
          <a:lstStyle/>
          <a:p>
            <a:r>
              <a:rPr lang="en-US" dirty="0">
                <a:solidFill>
                  <a:schemeClr val="accent2"/>
                </a:solidFill>
              </a:rPr>
              <a:t>Results</a:t>
            </a:r>
          </a:p>
        </p:txBody>
      </p:sp>
      <p:sp>
        <p:nvSpPr>
          <p:cNvPr id="5" name="Content Placeholder 4">
            <a:extLst>
              <a:ext uri="{FF2B5EF4-FFF2-40B4-BE49-F238E27FC236}">
                <a16:creationId xmlns:a16="http://schemas.microsoft.com/office/drawing/2014/main" id="{9E84CF92-8BA4-C843-E295-48B8B92043E2}"/>
              </a:ext>
            </a:extLst>
          </p:cNvPr>
          <p:cNvSpPr>
            <a:spLocks noGrp="1"/>
          </p:cNvSpPr>
          <p:nvPr>
            <p:ph idx="1"/>
          </p:nvPr>
        </p:nvSpPr>
        <p:spPr>
          <a:xfrm>
            <a:off x="645242" y="933604"/>
            <a:ext cx="10901515" cy="4990792"/>
          </a:xfrm>
        </p:spPr>
        <p:txBody>
          <a:bodyPr>
            <a:normAutofit/>
          </a:bodyPr>
          <a:lstStyle/>
          <a:p>
            <a:pPr marL="285750" indent="-285750">
              <a:lnSpc>
                <a:spcPct val="200000"/>
              </a:lnSpc>
              <a:buFont typeface="Arial" panose="020B0604020202020204" pitchFamily="34" charset="0"/>
              <a:buChar char="•"/>
            </a:pPr>
            <a:r>
              <a:rPr lang="en-US" dirty="0"/>
              <a:t>Reached a potential audience of </a:t>
            </a:r>
            <a:r>
              <a:rPr lang="en-US" b="1" dirty="0">
                <a:latin typeface="Gotham Bold" pitchFamily="2" charset="0"/>
              </a:rPr>
              <a:t>3.42 million people</a:t>
            </a:r>
          </a:p>
          <a:p>
            <a:pPr marL="285750" indent="-285750">
              <a:lnSpc>
                <a:spcPct val="200000"/>
              </a:lnSpc>
              <a:buFont typeface="Arial" panose="020B0604020202020204" pitchFamily="34" charset="0"/>
              <a:buChar char="•"/>
            </a:pPr>
            <a:r>
              <a:rPr lang="en-US" dirty="0">
                <a:hlinkClick r:id="rId2"/>
              </a:rPr>
              <a:t>ABC News </a:t>
            </a:r>
            <a:r>
              <a:rPr lang="en-US" dirty="0"/>
              <a:t>had the largest potential reach of </a:t>
            </a:r>
            <a:r>
              <a:rPr lang="en-US" b="1" dirty="0">
                <a:latin typeface="Gotham Bold" pitchFamily="2" charset="0"/>
              </a:rPr>
              <a:t>1,126,000 viewers</a:t>
            </a:r>
          </a:p>
          <a:p>
            <a:pPr marL="285750" indent="-285750">
              <a:lnSpc>
                <a:spcPct val="200000"/>
              </a:lnSpc>
              <a:buFont typeface="Arial" panose="020B0604020202020204" pitchFamily="34" charset="0"/>
              <a:buChar char="•"/>
            </a:pPr>
            <a:r>
              <a:rPr lang="en-US" dirty="0"/>
              <a:t>The most frequently mentioned keywords	</a:t>
            </a:r>
          </a:p>
          <a:p>
            <a:pPr marL="971550" lvl="1" indent="-285750">
              <a:lnSpc>
                <a:spcPct val="110000"/>
              </a:lnSpc>
            </a:pPr>
            <a:r>
              <a:rPr lang="en-US" dirty="0"/>
              <a:t>Students</a:t>
            </a:r>
          </a:p>
          <a:p>
            <a:pPr marL="971550" lvl="1" indent="-285750">
              <a:lnSpc>
                <a:spcPct val="110000"/>
              </a:lnSpc>
            </a:pPr>
            <a:r>
              <a:rPr lang="en-US" dirty="0"/>
              <a:t>Support</a:t>
            </a:r>
          </a:p>
          <a:p>
            <a:pPr marL="971550" lvl="1" indent="-285750">
              <a:lnSpc>
                <a:spcPct val="110000"/>
              </a:lnSpc>
            </a:pPr>
            <a:r>
              <a:rPr lang="en-US" dirty="0"/>
              <a:t>Challenges</a:t>
            </a:r>
          </a:p>
          <a:p>
            <a:pPr marL="971550" lvl="1" indent="-285750">
              <a:lnSpc>
                <a:spcPct val="110000"/>
              </a:lnSpc>
            </a:pPr>
            <a:r>
              <a:rPr lang="en-US" dirty="0"/>
              <a:t>Teaching </a:t>
            </a:r>
          </a:p>
          <a:p>
            <a:pPr marL="971550" lvl="1" indent="-285750">
              <a:lnSpc>
                <a:spcPct val="110000"/>
              </a:lnSpc>
            </a:pPr>
            <a:r>
              <a:rPr lang="en-US" dirty="0"/>
              <a:t>Health</a:t>
            </a:r>
          </a:p>
          <a:p>
            <a:pPr marL="971550" lvl="1" indent="-285750">
              <a:lnSpc>
                <a:spcPct val="200000"/>
              </a:lnSpc>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3030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0514A-02A1-227C-A7D6-32EC5FFADF6A}"/>
              </a:ext>
            </a:extLst>
          </p:cNvPr>
          <p:cNvPicPr>
            <a:picLocks noChangeAspect="1"/>
          </p:cNvPicPr>
          <p:nvPr/>
        </p:nvPicPr>
        <p:blipFill>
          <a:blip r:embed="rId2"/>
          <a:srcRect/>
          <a:stretch/>
        </p:blipFill>
        <p:spPr>
          <a:xfrm rot="10800000">
            <a:off x="0" y="0"/>
            <a:ext cx="12192000" cy="6877878"/>
          </a:xfrm>
          <a:prstGeom prst="rect">
            <a:avLst/>
          </a:prstGeom>
        </p:spPr>
      </p:pic>
      <p:sp>
        <p:nvSpPr>
          <p:cNvPr id="4" name="TextBox 3">
            <a:extLst>
              <a:ext uri="{FF2B5EF4-FFF2-40B4-BE49-F238E27FC236}">
                <a16:creationId xmlns:a16="http://schemas.microsoft.com/office/drawing/2014/main" id="{A8569749-3956-FD09-FDD0-A62275C88C6F}"/>
              </a:ext>
            </a:extLst>
          </p:cNvPr>
          <p:cNvSpPr txBox="1"/>
          <p:nvPr/>
        </p:nvSpPr>
        <p:spPr>
          <a:xfrm>
            <a:off x="1206258" y="2902557"/>
            <a:ext cx="7156738" cy="1077218"/>
          </a:xfrm>
          <a:prstGeom prst="rect">
            <a:avLst/>
          </a:prstGeom>
          <a:noFill/>
        </p:spPr>
        <p:txBody>
          <a:bodyPr wrap="square">
            <a:spAutoFit/>
          </a:bodyPr>
          <a:lstStyle/>
          <a:p>
            <a:r>
              <a:rPr lang="en-US" sz="3200" b="1" dirty="0">
                <a:solidFill>
                  <a:schemeClr val="bg1"/>
                </a:solidFill>
                <a:latin typeface="Gotham Bold" panose="02000504050000020004" pitchFamily="2" charset="0"/>
                <a:cs typeface="Gotham-LightItalic" pitchFamily="2" charset="0"/>
              </a:rPr>
              <a:t>Media campaign overview</a:t>
            </a:r>
          </a:p>
          <a:p>
            <a:endParaRPr lang="en-US" sz="3200" b="1" dirty="0">
              <a:solidFill>
                <a:schemeClr val="bg1"/>
              </a:solidFill>
              <a:latin typeface="Gotham Bold" panose="02000504050000020004" pitchFamily="2" charset="0"/>
              <a:cs typeface="Gotham-LightItalic" pitchFamily="2" charset="0"/>
            </a:endParaRPr>
          </a:p>
        </p:txBody>
      </p:sp>
    </p:spTree>
    <p:extLst>
      <p:ext uri="{BB962C8B-B14F-4D97-AF65-F5344CB8AC3E}">
        <p14:creationId xmlns:p14="http://schemas.microsoft.com/office/powerpoint/2010/main" val="188739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4" name="Picture 16" descr="News - DailyStraits.com">
            <a:extLst>
              <a:ext uri="{FF2B5EF4-FFF2-40B4-BE49-F238E27FC236}">
                <a16:creationId xmlns:a16="http://schemas.microsoft.com/office/drawing/2014/main" id="{FEE23356-20EF-F8EF-0663-10DE3C9BD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123" y="5344390"/>
            <a:ext cx="2800865" cy="1077312"/>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airns Post Logo - black.transparent -">
            <a:extLst>
              <a:ext uri="{FF2B5EF4-FFF2-40B4-BE49-F238E27FC236}">
                <a16:creationId xmlns:a16="http://schemas.microsoft.com/office/drawing/2014/main" id="{FC5E1A32-78CB-B274-5E54-460148925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844" y="3203296"/>
            <a:ext cx="3500933" cy="78126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eelong Advertiser: print and digital publishing to continue | Geelong  Advertiser">
            <a:extLst>
              <a:ext uri="{FF2B5EF4-FFF2-40B4-BE49-F238E27FC236}">
                <a16:creationId xmlns:a16="http://schemas.microsoft.com/office/drawing/2014/main" id="{0DBA336C-DB32-0E12-CABE-7B46633255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061" r="1345" b="28039"/>
          <a:stretch/>
        </p:blipFill>
        <p:spPr bwMode="auto">
          <a:xfrm>
            <a:off x="3100481" y="5502404"/>
            <a:ext cx="3934131" cy="9398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6">
            <a:extLst>
              <a:ext uri="{FF2B5EF4-FFF2-40B4-BE49-F238E27FC236}">
                <a16:creationId xmlns:a16="http://schemas.microsoft.com/office/drawing/2014/main" id="{B5E55003-B563-40B6-8423-659140A947BC}"/>
              </a:ext>
            </a:extLst>
          </p:cNvPr>
          <p:cNvSpPr>
            <a:spLocks noGrp="1"/>
          </p:cNvSpPr>
          <p:nvPr>
            <p:ph type="title"/>
          </p:nvPr>
        </p:nvSpPr>
        <p:spPr>
          <a:ln>
            <a:noFill/>
          </a:ln>
        </p:spPr>
        <p:txBody>
          <a:bodyPr>
            <a:noAutofit/>
          </a:bodyPr>
          <a:lstStyle/>
          <a:p>
            <a:pPr algn="l"/>
            <a:r>
              <a:rPr lang="en-US" sz="3200" dirty="0">
                <a:solidFill>
                  <a:srgbClr val="EB5515"/>
                </a:solidFill>
                <a:latin typeface="Gotham Medium" panose="02000504050000020004" pitchFamily="2" charset="0"/>
                <a:cs typeface="Gotham-Book" pitchFamily="2" charset="0"/>
              </a:rPr>
              <a:t>Media results snapshot</a:t>
            </a:r>
          </a:p>
        </p:txBody>
      </p:sp>
      <p:graphicFrame>
        <p:nvGraphicFramePr>
          <p:cNvPr id="3" name="Chart 2">
            <a:extLst>
              <a:ext uri="{FF2B5EF4-FFF2-40B4-BE49-F238E27FC236}">
                <a16:creationId xmlns:a16="http://schemas.microsoft.com/office/drawing/2014/main" id="{82740EFA-022D-45B3-A587-F700CBEB4DFB}"/>
              </a:ext>
            </a:extLst>
          </p:cNvPr>
          <p:cNvGraphicFramePr>
            <a:graphicFrameLocks noChangeAspect="1"/>
          </p:cNvGraphicFramePr>
          <p:nvPr/>
        </p:nvGraphicFramePr>
        <p:xfrm>
          <a:off x="3193916" y="3811711"/>
          <a:ext cx="5693276" cy="3079447"/>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10" descr="Home - Dr Vivek Eranki">
            <a:extLst>
              <a:ext uri="{FF2B5EF4-FFF2-40B4-BE49-F238E27FC236}">
                <a16:creationId xmlns:a16="http://schemas.microsoft.com/office/drawing/2014/main" id="{AE32D1EB-C975-AD4F-A671-1D8F6B3AF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7021" y="-113055"/>
            <a:ext cx="4148900" cy="41489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ealth Care Channel">
            <a:extLst>
              <a:ext uri="{FF2B5EF4-FFF2-40B4-BE49-F238E27FC236}">
                <a16:creationId xmlns:a16="http://schemas.microsoft.com/office/drawing/2014/main" id="{63C2D2D8-A77D-2FCF-894B-89B688BFC7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4612" y="725988"/>
            <a:ext cx="4160027" cy="10221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erald Sun Logo / Periodicals / Logonoid.com">
            <a:extLst>
              <a:ext uri="{FF2B5EF4-FFF2-40B4-BE49-F238E27FC236}">
                <a16:creationId xmlns:a16="http://schemas.microsoft.com/office/drawing/2014/main" id="{6FBDE20A-4ADD-2B00-0876-514AAAD6ED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1983" y="2217633"/>
            <a:ext cx="4240055" cy="9689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A000F4FA-5439-56B7-77CA-A727A5D81D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6900" y="4669768"/>
            <a:ext cx="7038199" cy="10832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T News | GINA'S FURY OVER FMD - S. Kidman &amp; Co">
            <a:extLst>
              <a:ext uri="{FF2B5EF4-FFF2-40B4-BE49-F238E27FC236}">
                <a16:creationId xmlns:a16="http://schemas.microsoft.com/office/drawing/2014/main" id="{65ACEBE2-BFE6-BA61-1FF1-F76A5B14AA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5984" y="3991579"/>
            <a:ext cx="3381403" cy="8921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DF6D7076-DB30-0966-794C-A8797D6A40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898" y="3909364"/>
            <a:ext cx="4315272" cy="8579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2SER - Apps on Google Play">
            <a:extLst>
              <a:ext uri="{FF2B5EF4-FFF2-40B4-BE49-F238E27FC236}">
                <a16:creationId xmlns:a16="http://schemas.microsoft.com/office/drawing/2014/main" id="{FAE2E201-5224-1910-3BD7-0F02EB8AAA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673" y="2453509"/>
            <a:ext cx="3111245" cy="311124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ampus Review (@CampusReview) / X">
            <a:extLst>
              <a:ext uri="{FF2B5EF4-FFF2-40B4-BE49-F238E27FC236}">
                <a16:creationId xmlns:a16="http://schemas.microsoft.com/office/drawing/2014/main" id="{4D92EBDE-BC6B-B2E6-CAC3-FBB4C95781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81983" y="4890706"/>
            <a:ext cx="794140" cy="79414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ctivists slam 'devastating' Willow Project | The Advertiser">
            <a:extLst>
              <a:ext uri="{FF2B5EF4-FFF2-40B4-BE49-F238E27FC236}">
                <a16:creationId xmlns:a16="http://schemas.microsoft.com/office/drawing/2014/main" id="{4CFE8205-FEF2-6396-0A05-C977A75524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96374" y="341642"/>
            <a:ext cx="4877842" cy="146335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Log in">
            <a:extLst>
              <a:ext uri="{FF2B5EF4-FFF2-40B4-BE49-F238E27FC236}">
                <a16:creationId xmlns:a16="http://schemas.microsoft.com/office/drawing/2014/main" id="{461A921B-FED4-B970-EC3D-BD87BD76EF0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71980" y="593821"/>
            <a:ext cx="2295575" cy="74791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rticle Australia's Gold Coast Bulletin Newspaper | Globital Media">
            <a:extLst>
              <a:ext uri="{FF2B5EF4-FFF2-40B4-BE49-F238E27FC236}">
                <a16:creationId xmlns:a16="http://schemas.microsoft.com/office/drawing/2014/main" id="{5B87EC69-CC19-C895-8795-F8AF1C22424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548" t="9366" r="8433" b="12113"/>
          <a:stretch/>
        </p:blipFill>
        <p:spPr bwMode="auto">
          <a:xfrm>
            <a:off x="3845984" y="3324641"/>
            <a:ext cx="3203195" cy="642759"/>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New resources &amp; current trials - Library | University of Tasmania">
            <a:extLst>
              <a:ext uri="{FF2B5EF4-FFF2-40B4-BE49-F238E27FC236}">
                <a16:creationId xmlns:a16="http://schemas.microsoft.com/office/drawing/2014/main" id="{80A601E3-3B67-A00E-2158-71A1881D6B2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4664" y="1305419"/>
            <a:ext cx="4592357" cy="11480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48FC0993-6BEF-F793-E95D-8987A948BC7D}"/>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6037" r="525" b="40829"/>
          <a:stretch/>
        </p:blipFill>
        <p:spPr bwMode="auto">
          <a:xfrm>
            <a:off x="1100018" y="2492005"/>
            <a:ext cx="6146464" cy="79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96499"/>
      </p:ext>
    </p:extLst>
  </p:cSld>
  <p:clrMapOvr>
    <a:masterClrMapping/>
  </p:clrMapOvr>
</p:sld>
</file>

<file path=ppt/theme/theme1.xml><?xml version="1.0" encoding="utf-8"?>
<a:theme xmlns:a="http://schemas.openxmlformats.org/drawingml/2006/main" name="Office Theme">
  <a:themeElements>
    <a:clrScheme name="AGENDA C Colours">
      <a:dk1>
        <a:srgbClr val="000000"/>
      </a:dk1>
      <a:lt1>
        <a:srgbClr val="FFFFFF"/>
      </a:lt1>
      <a:dk2>
        <a:srgbClr val="44546A"/>
      </a:dk2>
      <a:lt2>
        <a:srgbClr val="E7E6E6"/>
      </a:lt2>
      <a:accent1>
        <a:srgbClr val="2B303A"/>
      </a:accent1>
      <a:accent2>
        <a:srgbClr val="ED7D31"/>
      </a:accent2>
      <a:accent3>
        <a:srgbClr val="92DCE5"/>
      </a:accent3>
      <a:accent4>
        <a:srgbClr val="7C7C7C"/>
      </a:accent4>
      <a:accent5>
        <a:srgbClr val="EEE5E9"/>
      </a:accent5>
      <a:accent6>
        <a:srgbClr val="090A0A"/>
      </a:accent6>
      <a:hlink>
        <a:srgbClr val="057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23128</TotalTime>
  <Words>1041</Words>
  <Application>Microsoft Office PowerPoint</Application>
  <PresentationFormat>Widescreen</PresentationFormat>
  <Paragraphs>175</Paragraphs>
  <Slides>24</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Yu Gothic UI</vt:lpstr>
      <vt:lpstr>Arial</vt:lpstr>
      <vt:lpstr>Calibri</vt:lpstr>
      <vt:lpstr>Gotham Black</vt:lpstr>
      <vt:lpstr>Gotham Bold</vt:lpstr>
      <vt:lpstr>Gotham Light</vt:lpstr>
      <vt:lpstr>Gotham Medium</vt:lpstr>
      <vt:lpstr>GOTHAM-BOOK</vt:lpstr>
      <vt:lpstr>GOTHAM-BOOKITALIC</vt:lpstr>
      <vt:lpstr>GOTHAM-LIGHT</vt:lpstr>
      <vt:lpstr>GOTHAM-LIGHTITALIC</vt:lpstr>
      <vt:lpstr>GOTHAM-MEDIUM</vt:lpstr>
      <vt:lpstr>Symbol</vt:lpstr>
      <vt:lpstr>Office Theme</vt:lpstr>
      <vt:lpstr>Custom Design</vt:lpstr>
      <vt:lpstr>Australian Council of Deans of Health Sciences</vt:lpstr>
      <vt:lpstr>Agenda</vt:lpstr>
      <vt:lpstr>Campaign components</vt:lpstr>
      <vt:lpstr>PowerPoint Presentation</vt:lpstr>
      <vt:lpstr>Media Release</vt:lpstr>
      <vt:lpstr>PowerPoint Presentation</vt:lpstr>
      <vt:lpstr>Results</vt:lpstr>
      <vt:lpstr>PowerPoint Presentation</vt:lpstr>
      <vt:lpstr>Media results snapshot</vt:lpstr>
      <vt:lpstr>Audience reach</vt:lpstr>
      <vt:lpstr>Total media coverage</vt:lpstr>
      <vt:lpstr>Overview: Radio coverage secured</vt:lpstr>
      <vt:lpstr>PowerPoint Presentation</vt:lpstr>
      <vt:lpstr>PowerPoint Presentation</vt:lpstr>
      <vt:lpstr>Overview: Online/ print coverage secured</vt:lpstr>
      <vt:lpstr>Key online/ print coverage</vt:lpstr>
      <vt:lpstr>Key online/ print coverage</vt:lpstr>
      <vt:lpstr>Key online/ print coverage</vt:lpstr>
      <vt:lpstr>Key online/ print coverage</vt:lpstr>
      <vt:lpstr>PowerPoint Presentation</vt:lpstr>
      <vt:lpstr>Case study appearances</vt:lpstr>
      <vt:lpstr>PowerPoint Presentation</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Mathieu Ranger</dc:creator>
  <cp:lastModifiedBy>Shaun McDonagh</cp:lastModifiedBy>
  <cp:revision>115</cp:revision>
  <cp:lastPrinted>2023-11-16T06:32:39Z</cp:lastPrinted>
  <dcterms:created xsi:type="dcterms:W3CDTF">2022-09-06T01:25:01Z</dcterms:created>
  <dcterms:modified xsi:type="dcterms:W3CDTF">2024-12-17T04:57:02Z</dcterms:modified>
</cp:coreProperties>
</file>